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1"/>
  </p:sldMasterIdLst>
  <p:notesMasterIdLst>
    <p:notesMasterId r:id="rId30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7" r:id="rId10"/>
    <p:sldId id="266" r:id="rId11"/>
    <p:sldId id="268" r:id="rId12"/>
    <p:sldId id="269" r:id="rId13"/>
    <p:sldId id="274" r:id="rId14"/>
    <p:sldId id="271" r:id="rId15"/>
    <p:sldId id="273" r:id="rId16"/>
    <p:sldId id="270" r:id="rId17"/>
    <p:sldId id="272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2D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5F058B-F992-4DC6-A4A7-ECC89BD88B76}" v="1773" dt="2022-01-14T15:23:55.8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97471" autoAdjust="0"/>
  </p:normalViewPr>
  <p:slideViewPr>
    <p:cSldViewPr snapToGrid="0" showGuides="1">
      <p:cViewPr varScale="1">
        <p:scale>
          <a:sx n="87" d="100"/>
          <a:sy n="87" d="100"/>
        </p:scale>
        <p:origin x="103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32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ngle1994@student.jbnu.ac.kr" userId="6accb246-f179-42e5-8cc4-2c1a8de5b234" providerId="ADAL" clId="{03E6D612-8067-4C52-9FDE-05143E60AD59}"/>
    <pc:docChg chg="undo custSel addSld delSld modSld">
      <pc:chgData name="mingle1994@student.jbnu.ac.kr" userId="6accb246-f179-42e5-8cc4-2c1a8de5b234" providerId="ADAL" clId="{03E6D612-8067-4C52-9FDE-05143E60AD59}" dt="2021-01-22T00:37:13.204" v="995" actId="1076"/>
      <pc:docMkLst>
        <pc:docMk/>
      </pc:docMkLst>
      <pc:sldChg chg="modSp mod">
        <pc:chgData name="mingle1994@student.jbnu.ac.kr" userId="6accb246-f179-42e5-8cc4-2c1a8de5b234" providerId="ADAL" clId="{03E6D612-8067-4C52-9FDE-05143E60AD59}" dt="2021-01-13T23:49:52.805" v="21" actId="20577"/>
        <pc:sldMkLst>
          <pc:docMk/>
          <pc:sldMk cId="4129591924" sldId="258"/>
        </pc:sldMkLst>
        <pc:spChg chg="mod">
          <ac:chgData name="mingle1994@student.jbnu.ac.kr" userId="6accb246-f179-42e5-8cc4-2c1a8de5b234" providerId="ADAL" clId="{03E6D612-8067-4C52-9FDE-05143E60AD59}" dt="2021-01-13T23:49:52.805" v="21" actId="20577"/>
          <ac:spMkLst>
            <pc:docMk/>
            <pc:sldMk cId="4129591924" sldId="258"/>
            <ac:spMk id="2" creationId="{7CD80529-23E9-4F20-9044-1D4D0776CDD9}"/>
          </ac:spMkLst>
        </pc:spChg>
        <pc:spChg chg="mod">
          <ac:chgData name="mingle1994@student.jbnu.ac.kr" userId="6accb246-f179-42e5-8cc4-2c1a8de5b234" providerId="ADAL" clId="{03E6D612-8067-4C52-9FDE-05143E60AD59}" dt="2021-01-13T23:49:45.667" v="8" actId="20577"/>
          <ac:spMkLst>
            <pc:docMk/>
            <pc:sldMk cId="4129591924" sldId="258"/>
            <ac:spMk id="3" creationId="{5F3462F3-EA2E-4D73-A353-881C3E71A5B7}"/>
          </ac:spMkLst>
        </pc:spChg>
      </pc:sldChg>
      <pc:sldChg chg="addSp delSp modSp new mod">
        <pc:chgData name="mingle1994@student.jbnu.ac.kr" userId="6accb246-f179-42e5-8cc4-2c1a8de5b234" providerId="ADAL" clId="{03E6D612-8067-4C52-9FDE-05143E60AD59}" dt="2021-01-22T00:36:56.832" v="992" actId="1076"/>
        <pc:sldMkLst>
          <pc:docMk/>
          <pc:sldMk cId="2364091949" sldId="264"/>
        </pc:sldMkLst>
        <pc:spChg chg="mod">
          <ac:chgData name="mingle1994@student.jbnu.ac.kr" userId="6accb246-f179-42e5-8cc4-2c1a8de5b234" providerId="ADAL" clId="{03E6D612-8067-4C52-9FDE-05143E60AD59}" dt="2021-01-13T23:57:20.265" v="209" actId="20577"/>
          <ac:spMkLst>
            <pc:docMk/>
            <pc:sldMk cId="2364091949" sldId="264"/>
            <ac:spMk id="2" creationId="{A97761A8-DFF3-423F-94D4-458BDD07A030}"/>
          </ac:spMkLst>
        </pc:spChg>
        <pc:spChg chg="mod">
          <ac:chgData name="mingle1994@student.jbnu.ac.kr" userId="6accb246-f179-42e5-8cc4-2c1a8de5b234" providerId="ADAL" clId="{03E6D612-8067-4C52-9FDE-05143E60AD59}" dt="2021-01-13T23:51:43.252" v="90" actId="20577"/>
          <ac:spMkLst>
            <pc:docMk/>
            <pc:sldMk cId="2364091949" sldId="264"/>
            <ac:spMk id="3" creationId="{6A43AEBD-64B3-4DFE-8A1B-B14FA91498EE}"/>
          </ac:spMkLst>
        </pc:spChg>
        <pc:spChg chg="add mod">
          <ac:chgData name="mingle1994@student.jbnu.ac.kr" userId="6accb246-f179-42e5-8cc4-2c1a8de5b234" providerId="ADAL" clId="{03E6D612-8067-4C52-9FDE-05143E60AD59}" dt="2021-01-13T23:55:31.569" v="152" actId="1076"/>
          <ac:spMkLst>
            <pc:docMk/>
            <pc:sldMk cId="2364091949" sldId="264"/>
            <ac:spMk id="4" creationId="{EF3CACA9-170B-4D4E-B2A6-F99C570857D8}"/>
          </ac:spMkLst>
        </pc:spChg>
        <pc:spChg chg="add mod">
          <ac:chgData name="mingle1994@student.jbnu.ac.kr" userId="6accb246-f179-42e5-8cc4-2c1a8de5b234" providerId="ADAL" clId="{03E6D612-8067-4C52-9FDE-05143E60AD59}" dt="2021-01-13T23:55:31.569" v="152" actId="1076"/>
          <ac:spMkLst>
            <pc:docMk/>
            <pc:sldMk cId="2364091949" sldId="264"/>
            <ac:spMk id="9" creationId="{E00C912B-750C-48A8-A63A-F72EC9A479A7}"/>
          </ac:spMkLst>
        </pc:spChg>
        <pc:spChg chg="add mod">
          <ac:chgData name="mingle1994@student.jbnu.ac.kr" userId="6accb246-f179-42e5-8cc4-2c1a8de5b234" providerId="ADAL" clId="{03E6D612-8067-4C52-9FDE-05143E60AD59}" dt="2021-01-13T23:55:31.569" v="152" actId="1076"/>
          <ac:spMkLst>
            <pc:docMk/>
            <pc:sldMk cId="2364091949" sldId="264"/>
            <ac:spMk id="10" creationId="{6FBB7008-0829-4A36-B9A9-0F40BC0D6234}"/>
          </ac:spMkLst>
        </pc:spChg>
        <pc:picChg chg="add mod">
          <ac:chgData name="mingle1994@student.jbnu.ac.kr" userId="6accb246-f179-42e5-8cc4-2c1a8de5b234" providerId="ADAL" clId="{03E6D612-8067-4C52-9FDE-05143E60AD59}" dt="2021-01-22T00:36:56.832" v="992" actId="1076"/>
          <ac:picMkLst>
            <pc:docMk/>
            <pc:sldMk cId="2364091949" sldId="264"/>
            <ac:picMk id="5" creationId="{5027A8AD-E6E3-4D7F-8073-1D9D23BA8BDC}"/>
          </ac:picMkLst>
        </pc:picChg>
        <pc:picChg chg="add mod">
          <ac:chgData name="mingle1994@student.jbnu.ac.kr" userId="6accb246-f179-42e5-8cc4-2c1a8de5b234" providerId="ADAL" clId="{03E6D612-8067-4C52-9FDE-05143E60AD59}" dt="2021-01-13T23:54:28.904" v="124" actId="1076"/>
          <ac:picMkLst>
            <pc:docMk/>
            <pc:sldMk cId="2364091949" sldId="264"/>
            <ac:picMk id="1026" creationId="{EE356484-B56B-49A3-98CE-FB8F8CD6D64F}"/>
          </ac:picMkLst>
        </pc:picChg>
        <pc:picChg chg="add del mod">
          <ac:chgData name="mingle1994@student.jbnu.ac.kr" userId="6accb246-f179-42e5-8cc4-2c1a8de5b234" providerId="ADAL" clId="{03E6D612-8067-4C52-9FDE-05143E60AD59}" dt="2021-01-13T23:52:15.902" v="95" actId="21"/>
          <ac:picMkLst>
            <pc:docMk/>
            <pc:sldMk cId="2364091949" sldId="264"/>
            <ac:picMk id="1028" creationId="{0289E740-3ADC-4C84-9073-AA1E411DFF1D}"/>
          </ac:picMkLst>
        </pc:picChg>
        <pc:picChg chg="add mod">
          <ac:chgData name="mingle1994@student.jbnu.ac.kr" userId="6accb246-f179-42e5-8cc4-2c1a8de5b234" providerId="ADAL" clId="{03E6D612-8067-4C52-9FDE-05143E60AD59}" dt="2021-01-13T23:54:30.998" v="125" actId="1076"/>
          <ac:picMkLst>
            <pc:docMk/>
            <pc:sldMk cId="2364091949" sldId="264"/>
            <ac:picMk id="1030" creationId="{B627AB3E-9E5F-45AB-9879-C58216E08168}"/>
          </ac:picMkLst>
        </pc:picChg>
        <pc:picChg chg="add mod">
          <ac:chgData name="mingle1994@student.jbnu.ac.kr" userId="6accb246-f179-42e5-8cc4-2c1a8de5b234" providerId="ADAL" clId="{03E6D612-8067-4C52-9FDE-05143E60AD59}" dt="2021-01-13T23:54:26.060" v="123" actId="1076"/>
          <ac:picMkLst>
            <pc:docMk/>
            <pc:sldMk cId="2364091949" sldId="264"/>
            <ac:picMk id="1032" creationId="{71F233FC-5ACA-4054-B725-653D8F1FB7BA}"/>
          </ac:picMkLst>
        </pc:picChg>
        <pc:picChg chg="add mod">
          <ac:chgData name="mingle1994@student.jbnu.ac.kr" userId="6accb246-f179-42e5-8cc4-2c1a8de5b234" providerId="ADAL" clId="{03E6D612-8067-4C52-9FDE-05143E60AD59}" dt="2021-01-13T23:56:37.591" v="160" actId="14100"/>
          <ac:picMkLst>
            <pc:docMk/>
            <pc:sldMk cId="2364091949" sldId="264"/>
            <ac:picMk id="1034" creationId="{76E5FABE-FB54-4666-A1AE-087E4B5CC120}"/>
          </ac:picMkLst>
        </pc:picChg>
      </pc:sldChg>
      <pc:sldChg chg="addSp modSp new">
        <pc:chgData name="mingle1994@student.jbnu.ac.kr" userId="6accb246-f179-42e5-8cc4-2c1a8de5b234" providerId="ADAL" clId="{03E6D612-8067-4C52-9FDE-05143E60AD59}" dt="2021-01-22T00:37:13.204" v="995" actId="1076"/>
        <pc:sldMkLst>
          <pc:docMk/>
          <pc:sldMk cId="328275736" sldId="265"/>
        </pc:sldMkLst>
        <pc:spChg chg="mod">
          <ac:chgData name="mingle1994@student.jbnu.ac.kr" userId="6accb246-f179-42e5-8cc4-2c1a8de5b234" providerId="ADAL" clId="{03E6D612-8067-4C52-9FDE-05143E60AD59}" dt="2021-01-14T00:02:06.499" v="211"/>
          <ac:spMkLst>
            <pc:docMk/>
            <pc:sldMk cId="328275736" sldId="265"/>
            <ac:spMk id="2" creationId="{201C984A-2FB6-49C1-8DE9-7A1060F0414D}"/>
          </ac:spMkLst>
        </pc:spChg>
        <pc:spChg chg="add mod">
          <ac:chgData name="mingle1994@student.jbnu.ac.kr" userId="6accb246-f179-42e5-8cc4-2c1a8de5b234" providerId="ADAL" clId="{03E6D612-8067-4C52-9FDE-05143E60AD59}" dt="2021-01-13T23:55:35.362" v="153"/>
          <ac:spMkLst>
            <pc:docMk/>
            <pc:sldMk cId="328275736" sldId="265"/>
            <ac:spMk id="7" creationId="{42A0EACF-200E-4CD1-9CB9-E0C52AB13B9A}"/>
          </ac:spMkLst>
        </pc:spChg>
        <pc:spChg chg="add mod">
          <ac:chgData name="mingle1994@student.jbnu.ac.kr" userId="6accb246-f179-42e5-8cc4-2c1a8de5b234" providerId="ADAL" clId="{03E6D612-8067-4C52-9FDE-05143E60AD59}" dt="2021-01-13T23:55:35.362" v="153"/>
          <ac:spMkLst>
            <pc:docMk/>
            <pc:sldMk cId="328275736" sldId="265"/>
            <ac:spMk id="8" creationId="{64A4AFEF-C356-4D38-B505-B1B4800E8F3F}"/>
          </ac:spMkLst>
        </pc:spChg>
        <pc:spChg chg="add mod">
          <ac:chgData name="mingle1994@student.jbnu.ac.kr" userId="6accb246-f179-42e5-8cc4-2c1a8de5b234" providerId="ADAL" clId="{03E6D612-8067-4C52-9FDE-05143E60AD59}" dt="2021-01-13T23:55:35.362" v="153"/>
          <ac:spMkLst>
            <pc:docMk/>
            <pc:sldMk cId="328275736" sldId="265"/>
            <ac:spMk id="9" creationId="{4CE309ED-69F4-4118-B3FD-2567DF3BC0F8}"/>
          </ac:spMkLst>
        </pc:spChg>
        <pc:picChg chg="add mod">
          <ac:chgData name="mingle1994@student.jbnu.ac.kr" userId="6accb246-f179-42e5-8cc4-2c1a8de5b234" providerId="ADAL" clId="{03E6D612-8067-4C52-9FDE-05143E60AD59}" dt="2021-01-13T23:53:33.968" v="113" actId="1076"/>
          <ac:picMkLst>
            <pc:docMk/>
            <pc:sldMk cId="328275736" sldId="265"/>
            <ac:picMk id="4" creationId="{44EC9B7F-B803-4638-AAC5-4A8A00DE8CA8}"/>
          </ac:picMkLst>
        </pc:picChg>
        <pc:picChg chg="add mod">
          <ac:chgData name="mingle1994@student.jbnu.ac.kr" userId="6accb246-f179-42e5-8cc4-2c1a8de5b234" providerId="ADAL" clId="{03E6D612-8067-4C52-9FDE-05143E60AD59}" dt="2021-01-22T00:37:13.204" v="995" actId="1076"/>
          <ac:picMkLst>
            <pc:docMk/>
            <pc:sldMk cId="328275736" sldId="265"/>
            <ac:picMk id="5" creationId="{C0BF88AF-1229-424F-BBC1-8B58CB7723B6}"/>
          </ac:picMkLst>
        </pc:picChg>
        <pc:picChg chg="add mod">
          <ac:chgData name="mingle1994@student.jbnu.ac.kr" userId="6accb246-f179-42e5-8cc4-2c1a8de5b234" providerId="ADAL" clId="{03E6D612-8067-4C52-9FDE-05143E60AD59}" dt="2021-01-13T23:53:51" v="117" actId="1076"/>
          <ac:picMkLst>
            <pc:docMk/>
            <pc:sldMk cId="328275736" sldId="265"/>
            <ac:picMk id="2050" creationId="{B0A72195-BB05-4339-892B-1DAF13D426A7}"/>
          </ac:picMkLst>
        </pc:picChg>
        <pc:picChg chg="add mod">
          <ac:chgData name="mingle1994@student.jbnu.ac.kr" userId="6accb246-f179-42e5-8cc4-2c1a8de5b234" providerId="ADAL" clId="{03E6D612-8067-4C52-9FDE-05143E60AD59}" dt="2021-01-13T23:53:48.200" v="116" actId="1076"/>
          <ac:picMkLst>
            <pc:docMk/>
            <pc:sldMk cId="328275736" sldId="265"/>
            <ac:picMk id="2052" creationId="{2997E81D-2A91-4082-ABB8-EBE67F491AF2}"/>
          </ac:picMkLst>
        </pc:picChg>
        <pc:picChg chg="add mod">
          <ac:chgData name="mingle1994@student.jbnu.ac.kr" userId="6accb246-f179-42e5-8cc4-2c1a8de5b234" providerId="ADAL" clId="{03E6D612-8067-4C52-9FDE-05143E60AD59}" dt="2021-01-13T23:56:15.208" v="157" actId="1076"/>
          <ac:picMkLst>
            <pc:docMk/>
            <pc:sldMk cId="328275736" sldId="265"/>
            <ac:picMk id="2054" creationId="{B2BE7C00-4B6C-427D-B5BF-BC24AE4137EE}"/>
          </ac:picMkLst>
        </pc:picChg>
      </pc:sldChg>
      <pc:sldChg chg="addSp delSp modSp new mod">
        <pc:chgData name="mingle1994@student.jbnu.ac.kr" userId="6accb246-f179-42e5-8cc4-2c1a8de5b234" providerId="ADAL" clId="{03E6D612-8067-4C52-9FDE-05143E60AD59}" dt="2021-01-14T00:40:53.954" v="317" actId="20577"/>
        <pc:sldMkLst>
          <pc:docMk/>
          <pc:sldMk cId="665043054" sldId="266"/>
        </pc:sldMkLst>
        <pc:spChg chg="mod">
          <ac:chgData name="mingle1994@student.jbnu.ac.kr" userId="6accb246-f179-42e5-8cc4-2c1a8de5b234" providerId="ADAL" clId="{03E6D612-8067-4C52-9FDE-05143E60AD59}" dt="2021-01-14T00:02:07.986" v="212"/>
          <ac:spMkLst>
            <pc:docMk/>
            <pc:sldMk cId="665043054" sldId="266"/>
            <ac:spMk id="2" creationId="{B6E1FF41-13E9-46FC-8E96-32A2780CF7A2}"/>
          </ac:spMkLst>
        </pc:spChg>
        <pc:spChg chg="mod">
          <ac:chgData name="mingle1994@student.jbnu.ac.kr" userId="6accb246-f179-42e5-8cc4-2c1a8de5b234" providerId="ADAL" clId="{03E6D612-8067-4C52-9FDE-05143E60AD59}" dt="2021-01-14T00:40:53.954" v="317" actId="20577"/>
          <ac:spMkLst>
            <pc:docMk/>
            <pc:sldMk cId="665043054" sldId="266"/>
            <ac:spMk id="3" creationId="{FF746AB9-2A97-4C75-9625-77E10EE438B4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4" creationId="{98E7F0AF-434A-4FF0-8164-9C1A513CC15E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5" creationId="{F7890719-6F28-41F8-A810-7DEDDC75B9B5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6" creationId="{32329B7E-84ED-49F3-9A0D-7DA52B68CB25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7" creationId="{273A8DE5-5B4E-42F2-83EE-79840AC3C5A7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8" creationId="{AB39001A-ACFF-4787-A015-B2D3A993DE51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9" creationId="{84593E7E-9182-4237-9558-E9E5BDCB671E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14" creationId="{801FCCB3-214B-4F23-8770-32DC1044C9F7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15" creationId="{F1402005-0E2C-4B83-9F8D-4255B6A7D681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16" creationId="{90019480-385E-484B-99DC-1DD1FB2AC54A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17" creationId="{90EB8E6A-D552-4C8D-938A-E6E244AE7639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19" creationId="{9684BBA7-ED48-4107-B655-3500E0013692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20" creationId="{7E1A4DF7-A9FA-450D-B223-2824B422C655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21" creationId="{733108C2-0359-423E-959B-A602ECA7BCDF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22" creationId="{30B5ACE3-A6FD-404F-90A0-2025C667D789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23" creationId="{4815F1CC-1B4E-4600-B9E5-43CFAC08161E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28" creationId="{EF1F7E0E-6E23-48E2-BCC7-31EAAC526BC0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29" creationId="{962CC33E-1049-4590-8074-CF2B82E89AFA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30" creationId="{C1448E88-AB59-47B2-9532-A740CE7E1D22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31" creationId="{36D97FBD-7913-4352-92C8-5C56B89AB936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32" creationId="{F308A33C-CDA6-474C-A99E-E8676D65CA9D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34" creationId="{FA6CD42E-CFCD-4116-B286-E056EC327B9B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36" creationId="{54B72E5C-08A2-446C-9902-72CE352BEB76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37" creationId="{1A7746BB-E58D-434B-A1CA-609BFDD75554}"/>
          </ac:spMkLst>
        </pc:spChg>
        <pc:spChg chg="mod">
          <ac:chgData name="mingle1994@student.jbnu.ac.kr" userId="6accb246-f179-42e5-8cc4-2c1a8de5b234" providerId="ADAL" clId="{03E6D612-8067-4C52-9FDE-05143E60AD59}" dt="2021-01-14T00:03:13.094" v="215" actId="1076"/>
          <ac:spMkLst>
            <pc:docMk/>
            <pc:sldMk cId="665043054" sldId="266"/>
            <ac:spMk id="39" creationId="{7908E923-878A-431E-AE40-3B102D2B9247}"/>
          </ac:spMkLst>
        </pc:spChg>
        <pc:spChg chg="mod">
          <ac:chgData name="mingle1994@student.jbnu.ac.kr" userId="6accb246-f179-42e5-8cc4-2c1a8de5b234" providerId="ADAL" clId="{03E6D612-8067-4C52-9FDE-05143E60AD59}" dt="2021-01-14T00:03:13.094" v="215" actId="1076"/>
          <ac:spMkLst>
            <pc:docMk/>
            <pc:sldMk cId="665043054" sldId="266"/>
            <ac:spMk id="40" creationId="{62035C29-A9EB-4557-9FC6-09C8E81FA04F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42" creationId="{2CC05B81-EAB0-493F-BFAE-355DD3F5E500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56" creationId="{FC125A83-6BFC-40A8-AEDE-70873A791205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57" creationId="{007321AB-C15A-4B1C-B60E-46EC9139D445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58" creationId="{D70D1145-6A47-403A-8BC1-726B9245AE2B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59" creationId="{819B9990-A729-4F65-953A-4A58E6A9104A}"/>
          </ac:spMkLst>
        </pc:spChg>
        <pc:spChg chg="mod">
          <ac:chgData name="mingle1994@student.jbnu.ac.kr" userId="6accb246-f179-42e5-8cc4-2c1a8de5b234" providerId="ADAL" clId="{03E6D612-8067-4C52-9FDE-05143E60AD59}" dt="2021-01-14T00:03:13.094" v="215" actId="1076"/>
          <ac:spMkLst>
            <pc:docMk/>
            <pc:sldMk cId="665043054" sldId="266"/>
            <ac:spMk id="62" creationId="{27E3FD4A-E102-465A-9522-52FC39004CCE}"/>
          </ac:spMkLst>
        </pc:spChg>
        <pc:spChg chg="mod">
          <ac:chgData name="mingle1994@student.jbnu.ac.kr" userId="6accb246-f179-42e5-8cc4-2c1a8de5b234" providerId="ADAL" clId="{03E6D612-8067-4C52-9FDE-05143E60AD59}" dt="2021-01-14T00:03:13.094" v="215" actId="1076"/>
          <ac:spMkLst>
            <pc:docMk/>
            <pc:sldMk cId="665043054" sldId="266"/>
            <ac:spMk id="63" creationId="{6BF4C9F8-1C85-4956-99CD-8B540C9FB706}"/>
          </ac:spMkLst>
        </pc:spChg>
        <pc:spChg chg="mod">
          <ac:chgData name="mingle1994@student.jbnu.ac.kr" userId="6accb246-f179-42e5-8cc4-2c1a8de5b234" providerId="ADAL" clId="{03E6D612-8067-4C52-9FDE-05143E60AD59}" dt="2021-01-14T00:03:13.094" v="215" actId="1076"/>
          <ac:spMkLst>
            <pc:docMk/>
            <pc:sldMk cId="665043054" sldId="266"/>
            <ac:spMk id="65" creationId="{BDEC5535-72E3-42B0-914E-EBEABE144ECB}"/>
          </ac:spMkLst>
        </pc:spChg>
        <pc:spChg chg="mod">
          <ac:chgData name="mingle1994@student.jbnu.ac.kr" userId="6accb246-f179-42e5-8cc4-2c1a8de5b234" providerId="ADAL" clId="{03E6D612-8067-4C52-9FDE-05143E60AD59}" dt="2021-01-14T00:03:13.094" v="215" actId="1076"/>
          <ac:spMkLst>
            <pc:docMk/>
            <pc:sldMk cId="665043054" sldId="266"/>
            <ac:spMk id="66" creationId="{F4160B5C-D462-49E5-B0D2-AB767063A103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68" creationId="{86F91F62-9E61-49DF-8BCE-C95B7D6131FF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69" creationId="{9E5E75E7-3F61-4088-AFD9-F70970807F9B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70" creationId="{2BBBBC96-DA0F-4465-AA98-DFDDD07A5312}"/>
          </ac:spMkLst>
        </pc:spChg>
        <pc:spChg chg="add del mod">
          <ac:chgData name="mingle1994@student.jbnu.ac.kr" userId="6accb246-f179-42e5-8cc4-2c1a8de5b234" providerId="ADAL" clId="{03E6D612-8067-4C52-9FDE-05143E60AD59}" dt="2021-01-14T00:03:13.880" v="216"/>
          <ac:spMkLst>
            <pc:docMk/>
            <pc:sldMk cId="665043054" sldId="266"/>
            <ac:spMk id="71" creationId="{7CAE47CB-2616-4E50-A1BD-63722533DEA6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72" creationId="{019DEA84-3816-4538-B7C5-1221A3861E0D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73" creationId="{D49256F4-6C12-4DFE-9C4A-C78D3E9535E6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74" creationId="{3B6B660B-CCE1-41A4-9627-461ACFFE3265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75" creationId="{0D2F7F31-D5A9-4E83-8E55-7FEC299430DD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76" creationId="{86E1181E-EE88-4D82-AEB8-A49E6D9E5076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77" creationId="{EBFECCF4-E66C-4170-B62D-F40F05B23C41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82" creationId="{F3C9E59A-98A8-44FB-BBF8-787D71B5F259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83" creationId="{0D3D33E4-BAC1-4C83-AABE-6153195BB988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84" creationId="{4E36DE00-E2B6-4F97-AA57-0835AF3C9F2F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85" creationId="{DCCC68B0-B52B-4E20-8F40-AD1F71B0DB4F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87" creationId="{1210A497-E927-4C6F-881F-6C7F74318CDF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88" creationId="{555EF243-C6DF-4BEC-8920-FB6F399BEC3F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89" creationId="{4328CDA7-FC62-4D84-B8C8-F8231517C572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90" creationId="{3D1BA3FF-034D-45B2-BFD8-E546C9366536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91" creationId="{B4A20297-6E21-4D3C-BD3A-673B85F9A5DA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96" creationId="{148B88A8-31AF-4D81-9767-1E54C6BA3813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97" creationId="{C2B26712-DBC4-4A51-8826-318F150AC08B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98" creationId="{2F272080-4921-4113-B1E5-66B8F6A91733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99" creationId="{17183238-179B-498F-B5A3-4DB79F71ED77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00" creationId="{614E8B82-B990-4CC0-BB9C-6E424B37E81A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02" creationId="{7C97DF10-A120-499E-8F81-1B3C6210EABB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04" creationId="{49D4FEE2-79C6-4D34-9150-3F4E959102CC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05" creationId="{3EA12863-2A27-470C-8BB1-DBB4F70C5579}"/>
          </ac:spMkLst>
        </pc:spChg>
        <pc:spChg chg="mod">
          <ac:chgData name="mingle1994@student.jbnu.ac.kr" userId="6accb246-f179-42e5-8cc4-2c1a8de5b234" providerId="ADAL" clId="{03E6D612-8067-4C52-9FDE-05143E60AD59}" dt="2021-01-14T00:03:14.855" v="217"/>
          <ac:spMkLst>
            <pc:docMk/>
            <pc:sldMk cId="665043054" sldId="266"/>
            <ac:spMk id="107" creationId="{1A07F7BD-2622-492F-AF1F-1553022C4AC1}"/>
          </ac:spMkLst>
        </pc:spChg>
        <pc:spChg chg="mod">
          <ac:chgData name="mingle1994@student.jbnu.ac.kr" userId="6accb246-f179-42e5-8cc4-2c1a8de5b234" providerId="ADAL" clId="{03E6D612-8067-4C52-9FDE-05143E60AD59}" dt="2021-01-14T00:03:14.855" v="217"/>
          <ac:spMkLst>
            <pc:docMk/>
            <pc:sldMk cId="665043054" sldId="266"/>
            <ac:spMk id="108" creationId="{C370A533-078D-455F-B0DA-E72143BE04FD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10" creationId="{33A5140F-BB23-4E05-93BB-50BA7053480B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24" creationId="{81D08492-7E0F-4B22-B437-3E7D36519D33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25" creationId="{26E5DD6A-BBD3-49C5-8F55-27A108FC9EF5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26" creationId="{23DED5D5-C4F9-4221-BA38-476E2551D42C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27" creationId="{F401545E-695A-47A5-8CA7-412D68F781BF}"/>
          </ac:spMkLst>
        </pc:spChg>
        <pc:spChg chg="mod">
          <ac:chgData name="mingle1994@student.jbnu.ac.kr" userId="6accb246-f179-42e5-8cc4-2c1a8de5b234" providerId="ADAL" clId="{03E6D612-8067-4C52-9FDE-05143E60AD59}" dt="2021-01-14T00:03:14.855" v="217"/>
          <ac:spMkLst>
            <pc:docMk/>
            <pc:sldMk cId="665043054" sldId="266"/>
            <ac:spMk id="130" creationId="{BBDA9304-47E4-47FC-B04A-8232E4146A7B}"/>
          </ac:spMkLst>
        </pc:spChg>
        <pc:spChg chg="mod">
          <ac:chgData name="mingle1994@student.jbnu.ac.kr" userId="6accb246-f179-42e5-8cc4-2c1a8de5b234" providerId="ADAL" clId="{03E6D612-8067-4C52-9FDE-05143E60AD59}" dt="2021-01-14T00:03:14.855" v="217"/>
          <ac:spMkLst>
            <pc:docMk/>
            <pc:sldMk cId="665043054" sldId="266"/>
            <ac:spMk id="131" creationId="{1BEF8AB3-BFDA-47A8-80A0-B929330F8067}"/>
          </ac:spMkLst>
        </pc:spChg>
        <pc:spChg chg="mod">
          <ac:chgData name="mingle1994@student.jbnu.ac.kr" userId="6accb246-f179-42e5-8cc4-2c1a8de5b234" providerId="ADAL" clId="{03E6D612-8067-4C52-9FDE-05143E60AD59}" dt="2021-01-14T00:03:14.855" v="217"/>
          <ac:spMkLst>
            <pc:docMk/>
            <pc:sldMk cId="665043054" sldId="266"/>
            <ac:spMk id="133" creationId="{54294CFA-1633-48A8-9F7D-2ED73DF811CD}"/>
          </ac:spMkLst>
        </pc:spChg>
        <pc:spChg chg="mod">
          <ac:chgData name="mingle1994@student.jbnu.ac.kr" userId="6accb246-f179-42e5-8cc4-2c1a8de5b234" providerId="ADAL" clId="{03E6D612-8067-4C52-9FDE-05143E60AD59}" dt="2021-01-14T00:03:14.855" v="217"/>
          <ac:spMkLst>
            <pc:docMk/>
            <pc:sldMk cId="665043054" sldId="266"/>
            <ac:spMk id="134" creationId="{EFF73B4D-70CC-46CD-BBFE-66A4936FEB67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36" creationId="{6421A6F9-2D55-4B84-B6BF-36BC82908B02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37" creationId="{4289A07A-15D3-497D-8696-760A72990158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38" creationId="{E94C01B0-3814-44BC-86F3-56B8DA2202BB}"/>
          </ac:spMkLst>
        </pc:spChg>
        <pc:spChg chg="add del mod">
          <ac:chgData name="mingle1994@student.jbnu.ac.kr" userId="6accb246-f179-42e5-8cc4-2c1a8de5b234" providerId="ADAL" clId="{03E6D612-8067-4C52-9FDE-05143E60AD59}" dt="2021-01-14T00:03:16.781" v="220"/>
          <ac:spMkLst>
            <pc:docMk/>
            <pc:sldMk cId="665043054" sldId="266"/>
            <ac:spMk id="139" creationId="{D089D654-4214-49F3-BE69-363226950316}"/>
          </ac:spMkLst>
        </pc:spChg>
        <pc:grpChg chg="add del mod">
          <ac:chgData name="mingle1994@student.jbnu.ac.kr" userId="6accb246-f179-42e5-8cc4-2c1a8de5b234" providerId="ADAL" clId="{03E6D612-8067-4C52-9FDE-05143E60AD59}" dt="2021-01-14T00:03:13.880" v="216"/>
          <ac:grpSpMkLst>
            <pc:docMk/>
            <pc:sldMk cId="665043054" sldId="266"/>
            <ac:grpSpMk id="38" creationId="{45EB3844-91A4-4999-A10D-2100B31CED9B}"/>
          </ac:grpSpMkLst>
        </pc:grpChg>
        <pc:grpChg chg="add del mod">
          <ac:chgData name="mingle1994@student.jbnu.ac.kr" userId="6accb246-f179-42e5-8cc4-2c1a8de5b234" providerId="ADAL" clId="{03E6D612-8067-4C52-9FDE-05143E60AD59}" dt="2021-01-14T00:03:13.880" v="216"/>
          <ac:grpSpMkLst>
            <pc:docMk/>
            <pc:sldMk cId="665043054" sldId="266"/>
            <ac:grpSpMk id="43" creationId="{9D27CC2B-5EC1-4F57-B361-75A83E2F783E}"/>
          </ac:grpSpMkLst>
        </pc:grpChg>
        <pc:grpChg chg="add del mod">
          <ac:chgData name="mingle1994@student.jbnu.ac.kr" userId="6accb246-f179-42e5-8cc4-2c1a8de5b234" providerId="ADAL" clId="{03E6D612-8067-4C52-9FDE-05143E60AD59}" dt="2021-01-14T00:03:13.880" v="216"/>
          <ac:grpSpMkLst>
            <pc:docMk/>
            <pc:sldMk cId="665043054" sldId="266"/>
            <ac:grpSpMk id="47" creationId="{308B1287-19E0-46E5-B686-D22CFE2F31F1}"/>
          </ac:grpSpMkLst>
        </pc:grpChg>
        <pc:grpChg chg="mod">
          <ac:chgData name="mingle1994@student.jbnu.ac.kr" userId="6accb246-f179-42e5-8cc4-2c1a8de5b234" providerId="ADAL" clId="{03E6D612-8067-4C52-9FDE-05143E60AD59}" dt="2021-01-14T00:03:13.094" v="215" actId="1076"/>
          <ac:grpSpMkLst>
            <pc:docMk/>
            <pc:sldMk cId="665043054" sldId="266"/>
            <ac:grpSpMk id="48" creationId="{6E392C6B-EF10-4CC9-AE86-95AEF6597E87}"/>
          </ac:grpSpMkLst>
        </pc:grpChg>
        <pc:grpChg chg="mod">
          <ac:chgData name="mingle1994@student.jbnu.ac.kr" userId="6accb246-f179-42e5-8cc4-2c1a8de5b234" providerId="ADAL" clId="{03E6D612-8067-4C52-9FDE-05143E60AD59}" dt="2021-01-14T00:03:13.094" v="215" actId="1076"/>
          <ac:grpSpMkLst>
            <pc:docMk/>
            <pc:sldMk cId="665043054" sldId="266"/>
            <ac:grpSpMk id="49" creationId="{EBFA01EF-701E-4F34-96DE-12F3336E8BED}"/>
          </ac:grpSpMkLst>
        </pc:grpChg>
        <pc:grpChg chg="add del mod">
          <ac:chgData name="mingle1994@student.jbnu.ac.kr" userId="6accb246-f179-42e5-8cc4-2c1a8de5b234" providerId="ADAL" clId="{03E6D612-8067-4C52-9FDE-05143E60AD59}" dt="2021-01-14T00:03:13.880" v="216"/>
          <ac:grpSpMkLst>
            <pc:docMk/>
            <pc:sldMk cId="665043054" sldId="266"/>
            <ac:grpSpMk id="61" creationId="{B8D1C18C-0A47-4A26-A7EA-BD1E40896CF4}"/>
          </ac:grpSpMkLst>
        </pc:grpChg>
        <pc:grpChg chg="add del mod">
          <ac:chgData name="mingle1994@student.jbnu.ac.kr" userId="6accb246-f179-42e5-8cc4-2c1a8de5b234" providerId="ADAL" clId="{03E6D612-8067-4C52-9FDE-05143E60AD59}" dt="2021-01-14T00:03:16.781" v="220"/>
          <ac:grpSpMkLst>
            <pc:docMk/>
            <pc:sldMk cId="665043054" sldId="266"/>
            <ac:grpSpMk id="106" creationId="{0704F2A0-F033-43E4-84B7-8EA659407E81}"/>
          </ac:grpSpMkLst>
        </pc:grpChg>
        <pc:grpChg chg="add del mod">
          <ac:chgData name="mingle1994@student.jbnu.ac.kr" userId="6accb246-f179-42e5-8cc4-2c1a8de5b234" providerId="ADAL" clId="{03E6D612-8067-4C52-9FDE-05143E60AD59}" dt="2021-01-14T00:03:16.781" v="220"/>
          <ac:grpSpMkLst>
            <pc:docMk/>
            <pc:sldMk cId="665043054" sldId="266"/>
            <ac:grpSpMk id="111" creationId="{298893EB-2455-42CA-9ACF-BC9006B2AFDA}"/>
          </ac:grpSpMkLst>
        </pc:grpChg>
        <pc:grpChg chg="add del mod">
          <ac:chgData name="mingle1994@student.jbnu.ac.kr" userId="6accb246-f179-42e5-8cc4-2c1a8de5b234" providerId="ADAL" clId="{03E6D612-8067-4C52-9FDE-05143E60AD59}" dt="2021-01-14T00:03:16.781" v="220"/>
          <ac:grpSpMkLst>
            <pc:docMk/>
            <pc:sldMk cId="665043054" sldId="266"/>
            <ac:grpSpMk id="115" creationId="{D94F277C-7520-45E0-A9DB-5DBBABE231F5}"/>
          </ac:grpSpMkLst>
        </pc:grpChg>
        <pc:grpChg chg="mod">
          <ac:chgData name="mingle1994@student.jbnu.ac.kr" userId="6accb246-f179-42e5-8cc4-2c1a8de5b234" providerId="ADAL" clId="{03E6D612-8067-4C52-9FDE-05143E60AD59}" dt="2021-01-14T00:03:14.855" v="217"/>
          <ac:grpSpMkLst>
            <pc:docMk/>
            <pc:sldMk cId="665043054" sldId="266"/>
            <ac:grpSpMk id="116" creationId="{2F34D5B8-0CC7-4B29-AF89-28F8F0C9E3B6}"/>
          </ac:grpSpMkLst>
        </pc:grpChg>
        <pc:grpChg chg="mod">
          <ac:chgData name="mingle1994@student.jbnu.ac.kr" userId="6accb246-f179-42e5-8cc4-2c1a8de5b234" providerId="ADAL" clId="{03E6D612-8067-4C52-9FDE-05143E60AD59}" dt="2021-01-14T00:03:14.855" v="217"/>
          <ac:grpSpMkLst>
            <pc:docMk/>
            <pc:sldMk cId="665043054" sldId="266"/>
            <ac:grpSpMk id="117" creationId="{CF0C055B-7A45-47F3-8F4C-D0361AF134D4}"/>
          </ac:grpSpMkLst>
        </pc:grpChg>
        <pc:grpChg chg="add del mod">
          <ac:chgData name="mingle1994@student.jbnu.ac.kr" userId="6accb246-f179-42e5-8cc4-2c1a8de5b234" providerId="ADAL" clId="{03E6D612-8067-4C52-9FDE-05143E60AD59}" dt="2021-01-14T00:03:16.781" v="220"/>
          <ac:grpSpMkLst>
            <pc:docMk/>
            <pc:sldMk cId="665043054" sldId="266"/>
            <ac:grpSpMk id="129" creationId="{CF09B6D3-3E02-41C3-AD20-4FD5AF4095D2}"/>
          </ac:grpSpMkLst>
        </pc:grpChg>
        <pc:picChg chg="add del mod">
          <ac:chgData name="mingle1994@student.jbnu.ac.kr" userId="6accb246-f179-42e5-8cc4-2c1a8de5b234" providerId="ADAL" clId="{03E6D612-8067-4C52-9FDE-05143E60AD59}" dt="2021-01-14T00:03:13.880" v="216"/>
          <ac:picMkLst>
            <pc:docMk/>
            <pc:sldMk cId="665043054" sldId="266"/>
            <ac:picMk id="24" creationId="{A1D09A14-8C57-405C-80C9-AD02864F5CC4}"/>
          </ac:picMkLst>
        </pc:picChg>
        <pc:picChg chg="add del mod">
          <ac:chgData name="mingle1994@student.jbnu.ac.kr" userId="6accb246-f179-42e5-8cc4-2c1a8de5b234" providerId="ADAL" clId="{03E6D612-8067-4C52-9FDE-05143E60AD59}" dt="2021-01-14T00:03:13.880" v="216"/>
          <ac:picMkLst>
            <pc:docMk/>
            <pc:sldMk cId="665043054" sldId="266"/>
            <ac:picMk id="25" creationId="{49C52504-71E1-4929-B696-CFAA85485513}"/>
          </ac:picMkLst>
        </pc:picChg>
        <pc:picChg chg="add del mod">
          <ac:chgData name="mingle1994@student.jbnu.ac.kr" userId="6accb246-f179-42e5-8cc4-2c1a8de5b234" providerId="ADAL" clId="{03E6D612-8067-4C52-9FDE-05143E60AD59}" dt="2021-01-14T00:03:13.880" v="216"/>
          <ac:picMkLst>
            <pc:docMk/>
            <pc:sldMk cId="665043054" sldId="266"/>
            <ac:picMk id="26" creationId="{EB044922-7FCF-48AF-9CA4-199B8B4BF6F5}"/>
          </ac:picMkLst>
        </pc:picChg>
        <pc:picChg chg="mod">
          <ac:chgData name="mingle1994@student.jbnu.ac.kr" userId="6accb246-f179-42e5-8cc4-2c1a8de5b234" providerId="ADAL" clId="{03E6D612-8067-4C52-9FDE-05143E60AD59}" dt="2021-01-14T00:03:13.094" v="215" actId="1076"/>
          <ac:picMkLst>
            <pc:docMk/>
            <pc:sldMk cId="665043054" sldId="266"/>
            <ac:picMk id="44" creationId="{4C9A5668-5B0D-41B9-99DD-2B85CC0F9ED1}"/>
          </ac:picMkLst>
        </pc:picChg>
        <pc:picChg chg="mod">
          <ac:chgData name="mingle1994@student.jbnu.ac.kr" userId="6accb246-f179-42e5-8cc4-2c1a8de5b234" providerId="ADAL" clId="{03E6D612-8067-4C52-9FDE-05143E60AD59}" dt="2021-01-14T00:03:13.094" v="215" actId="1076"/>
          <ac:picMkLst>
            <pc:docMk/>
            <pc:sldMk cId="665043054" sldId="266"/>
            <ac:picMk id="45" creationId="{19967F96-AFED-4A0C-BE91-497936D05CCD}"/>
          </ac:picMkLst>
        </pc:picChg>
        <pc:picChg chg="mod">
          <ac:chgData name="mingle1994@student.jbnu.ac.kr" userId="6accb246-f179-42e5-8cc4-2c1a8de5b234" providerId="ADAL" clId="{03E6D612-8067-4C52-9FDE-05143E60AD59}" dt="2021-01-14T00:03:13.094" v="215" actId="1076"/>
          <ac:picMkLst>
            <pc:docMk/>
            <pc:sldMk cId="665043054" sldId="266"/>
            <ac:picMk id="51" creationId="{0ABCC229-E9F2-4082-B6AA-EC5B0496019B}"/>
          </ac:picMkLst>
        </pc:picChg>
        <pc:picChg chg="mod">
          <ac:chgData name="mingle1994@student.jbnu.ac.kr" userId="6accb246-f179-42e5-8cc4-2c1a8de5b234" providerId="ADAL" clId="{03E6D612-8067-4C52-9FDE-05143E60AD59}" dt="2021-01-14T00:03:13.094" v="215" actId="1076"/>
          <ac:picMkLst>
            <pc:docMk/>
            <pc:sldMk cId="665043054" sldId="266"/>
            <ac:picMk id="52" creationId="{177BBDDF-93E5-4891-8060-137CCDD8B550}"/>
          </ac:picMkLst>
        </pc:picChg>
        <pc:picChg chg="mod">
          <ac:chgData name="mingle1994@student.jbnu.ac.kr" userId="6accb246-f179-42e5-8cc4-2c1a8de5b234" providerId="ADAL" clId="{03E6D612-8067-4C52-9FDE-05143E60AD59}" dt="2021-01-14T00:03:13.094" v="215" actId="1076"/>
          <ac:picMkLst>
            <pc:docMk/>
            <pc:sldMk cId="665043054" sldId="266"/>
            <ac:picMk id="53" creationId="{EBA36774-67DF-4AB2-B49F-222EE27FC0CB}"/>
          </ac:picMkLst>
        </pc:picChg>
        <pc:picChg chg="mod">
          <ac:chgData name="mingle1994@student.jbnu.ac.kr" userId="6accb246-f179-42e5-8cc4-2c1a8de5b234" providerId="ADAL" clId="{03E6D612-8067-4C52-9FDE-05143E60AD59}" dt="2021-01-14T00:03:13.094" v="215" actId="1076"/>
          <ac:picMkLst>
            <pc:docMk/>
            <pc:sldMk cId="665043054" sldId="266"/>
            <ac:picMk id="54" creationId="{2EB5BADC-35B2-4712-9020-2B31E3035E55}"/>
          </ac:picMkLst>
        </pc:picChg>
        <pc:picChg chg="add del mod">
          <ac:chgData name="mingle1994@student.jbnu.ac.kr" userId="6accb246-f179-42e5-8cc4-2c1a8de5b234" providerId="ADAL" clId="{03E6D612-8067-4C52-9FDE-05143E60AD59}" dt="2021-01-14T00:03:16.781" v="220"/>
          <ac:picMkLst>
            <pc:docMk/>
            <pc:sldMk cId="665043054" sldId="266"/>
            <ac:picMk id="92" creationId="{4BA4A4E0-8D6D-490F-B395-A521D29FB7DC}"/>
          </ac:picMkLst>
        </pc:picChg>
        <pc:picChg chg="add del mod">
          <ac:chgData name="mingle1994@student.jbnu.ac.kr" userId="6accb246-f179-42e5-8cc4-2c1a8de5b234" providerId="ADAL" clId="{03E6D612-8067-4C52-9FDE-05143E60AD59}" dt="2021-01-14T00:03:16.781" v="220"/>
          <ac:picMkLst>
            <pc:docMk/>
            <pc:sldMk cId="665043054" sldId="266"/>
            <ac:picMk id="93" creationId="{FE343DCC-3226-41E9-8703-02ADE68A1D8C}"/>
          </ac:picMkLst>
        </pc:picChg>
        <pc:picChg chg="add del mod">
          <ac:chgData name="mingle1994@student.jbnu.ac.kr" userId="6accb246-f179-42e5-8cc4-2c1a8de5b234" providerId="ADAL" clId="{03E6D612-8067-4C52-9FDE-05143E60AD59}" dt="2021-01-14T00:03:16.781" v="220"/>
          <ac:picMkLst>
            <pc:docMk/>
            <pc:sldMk cId="665043054" sldId="266"/>
            <ac:picMk id="94" creationId="{8071DC13-74EB-4A27-93BD-BCC962D9CFC1}"/>
          </ac:picMkLst>
        </pc:picChg>
        <pc:picChg chg="mod">
          <ac:chgData name="mingle1994@student.jbnu.ac.kr" userId="6accb246-f179-42e5-8cc4-2c1a8de5b234" providerId="ADAL" clId="{03E6D612-8067-4C52-9FDE-05143E60AD59}" dt="2021-01-14T00:03:14.855" v="217"/>
          <ac:picMkLst>
            <pc:docMk/>
            <pc:sldMk cId="665043054" sldId="266"/>
            <ac:picMk id="112" creationId="{CACDD247-D426-4852-8A36-5382773E0033}"/>
          </ac:picMkLst>
        </pc:picChg>
        <pc:picChg chg="mod">
          <ac:chgData name="mingle1994@student.jbnu.ac.kr" userId="6accb246-f179-42e5-8cc4-2c1a8de5b234" providerId="ADAL" clId="{03E6D612-8067-4C52-9FDE-05143E60AD59}" dt="2021-01-14T00:03:14.855" v="217"/>
          <ac:picMkLst>
            <pc:docMk/>
            <pc:sldMk cId="665043054" sldId="266"/>
            <ac:picMk id="113" creationId="{146E4636-3B05-48FF-89F3-54D72D4EF019}"/>
          </ac:picMkLst>
        </pc:picChg>
        <pc:picChg chg="mod">
          <ac:chgData name="mingle1994@student.jbnu.ac.kr" userId="6accb246-f179-42e5-8cc4-2c1a8de5b234" providerId="ADAL" clId="{03E6D612-8067-4C52-9FDE-05143E60AD59}" dt="2021-01-14T00:03:14.855" v="217"/>
          <ac:picMkLst>
            <pc:docMk/>
            <pc:sldMk cId="665043054" sldId="266"/>
            <ac:picMk id="119" creationId="{5E9AEF57-98FF-4025-A385-BD883681138D}"/>
          </ac:picMkLst>
        </pc:picChg>
        <pc:picChg chg="mod">
          <ac:chgData name="mingle1994@student.jbnu.ac.kr" userId="6accb246-f179-42e5-8cc4-2c1a8de5b234" providerId="ADAL" clId="{03E6D612-8067-4C52-9FDE-05143E60AD59}" dt="2021-01-14T00:03:14.855" v="217"/>
          <ac:picMkLst>
            <pc:docMk/>
            <pc:sldMk cId="665043054" sldId="266"/>
            <ac:picMk id="120" creationId="{91D73E6D-AF80-44E2-A8BD-291DBE687FF0}"/>
          </ac:picMkLst>
        </pc:picChg>
        <pc:picChg chg="mod">
          <ac:chgData name="mingle1994@student.jbnu.ac.kr" userId="6accb246-f179-42e5-8cc4-2c1a8de5b234" providerId="ADAL" clId="{03E6D612-8067-4C52-9FDE-05143E60AD59}" dt="2021-01-14T00:03:14.855" v="217"/>
          <ac:picMkLst>
            <pc:docMk/>
            <pc:sldMk cId="665043054" sldId="266"/>
            <ac:picMk id="121" creationId="{D98C36AE-B50A-4AFF-8E10-0A424C0F7F01}"/>
          </ac:picMkLst>
        </pc:picChg>
        <pc:picChg chg="mod">
          <ac:chgData name="mingle1994@student.jbnu.ac.kr" userId="6accb246-f179-42e5-8cc4-2c1a8de5b234" providerId="ADAL" clId="{03E6D612-8067-4C52-9FDE-05143E60AD59}" dt="2021-01-14T00:03:14.855" v="217"/>
          <ac:picMkLst>
            <pc:docMk/>
            <pc:sldMk cId="665043054" sldId="266"/>
            <ac:picMk id="122" creationId="{9061B68A-5727-47BA-A7F5-93DBD1D70AF5}"/>
          </ac:picMkLst>
        </pc:picChg>
        <pc:picChg chg="add mod">
          <ac:chgData name="mingle1994@student.jbnu.ac.kr" userId="6accb246-f179-42e5-8cc4-2c1a8de5b234" providerId="ADAL" clId="{03E6D612-8067-4C52-9FDE-05143E60AD59}" dt="2021-01-14T00:38:16.170" v="315" actId="1076"/>
          <ac:picMkLst>
            <pc:docMk/>
            <pc:sldMk cId="665043054" sldId="266"/>
            <ac:picMk id="140" creationId="{444E949C-54FB-46C3-B966-3ED0BF2CABC6}"/>
          </ac:picMkLst>
        </pc:picChg>
        <pc:picChg chg="add mod modCrop">
          <ac:chgData name="mingle1994@student.jbnu.ac.kr" userId="6accb246-f179-42e5-8cc4-2c1a8de5b234" providerId="ADAL" clId="{03E6D612-8067-4C52-9FDE-05143E60AD59}" dt="2021-01-14T00:05:13.966" v="231" actId="1076"/>
          <ac:picMkLst>
            <pc:docMk/>
            <pc:sldMk cId="665043054" sldId="266"/>
            <ac:picMk id="141" creationId="{588CAEDA-167F-4C44-A046-B33012F13091}"/>
          </ac:picMkLst>
        </pc:picChg>
        <pc:cxnChg chg="add del mod">
          <ac:chgData name="mingle1994@student.jbnu.ac.kr" userId="6accb246-f179-42e5-8cc4-2c1a8de5b234" providerId="ADAL" clId="{03E6D612-8067-4C52-9FDE-05143E60AD59}" dt="2021-01-14T00:03:13.880" v="216"/>
          <ac:cxnSpMkLst>
            <pc:docMk/>
            <pc:sldMk cId="665043054" sldId="266"/>
            <ac:cxnSpMk id="10" creationId="{1938C48F-2510-4A7F-8B31-EF0A4829D785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3.880" v="216"/>
          <ac:cxnSpMkLst>
            <pc:docMk/>
            <pc:sldMk cId="665043054" sldId="266"/>
            <ac:cxnSpMk id="11" creationId="{033A1EC7-32C4-4280-87A3-780196ECC892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3.880" v="216"/>
          <ac:cxnSpMkLst>
            <pc:docMk/>
            <pc:sldMk cId="665043054" sldId="266"/>
            <ac:cxnSpMk id="12" creationId="{82339AB8-1458-4E60-9500-90AF94A39F12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3.880" v="216"/>
          <ac:cxnSpMkLst>
            <pc:docMk/>
            <pc:sldMk cId="665043054" sldId="266"/>
            <ac:cxnSpMk id="13" creationId="{A839FBC8-4A9D-4262-9641-D955837FEB77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3.880" v="216"/>
          <ac:cxnSpMkLst>
            <pc:docMk/>
            <pc:sldMk cId="665043054" sldId="266"/>
            <ac:cxnSpMk id="18" creationId="{BF1388F1-5644-442D-BDCA-E03C55F916E6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3.880" v="216"/>
          <ac:cxnSpMkLst>
            <pc:docMk/>
            <pc:sldMk cId="665043054" sldId="266"/>
            <ac:cxnSpMk id="27" creationId="{56EF3B59-F3BB-4CC1-AF48-567FA2345DA9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3.880" v="216"/>
          <ac:cxnSpMkLst>
            <pc:docMk/>
            <pc:sldMk cId="665043054" sldId="266"/>
            <ac:cxnSpMk id="33" creationId="{1BD5E41D-FFAC-42AE-8033-E9696E178189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3.880" v="216"/>
          <ac:cxnSpMkLst>
            <pc:docMk/>
            <pc:sldMk cId="665043054" sldId="266"/>
            <ac:cxnSpMk id="35" creationId="{20A77443-19D4-4D7D-8EC7-E0E1FE80A8E2}"/>
          </ac:cxnSpMkLst>
        </pc:cxnChg>
        <pc:cxnChg chg="mod">
          <ac:chgData name="mingle1994@student.jbnu.ac.kr" userId="6accb246-f179-42e5-8cc4-2c1a8de5b234" providerId="ADAL" clId="{03E6D612-8067-4C52-9FDE-05143E60AD59}" dt="2021-01-14T00:03:13.094" v="215" actId="1076"/>
          <ac:cxnSpMkLst>
            <pc:docMk/>
            <pc:sldMk cId="665043054" sldId="266"/>
            <ac:cxnSpMk id="41" creationId="{F1645F0C-A0D3-47CA-A109-CAE8CC368725}"/>
          </ac:cxnSpMkLst>
        </pc:cxnChg>
        <pc:cxnChg chg="mod">
          <ac:chgData name="mingle1994@student.jbnu.ac.kr" userId="6accb246-f179-42e5-8cc4-2c1a8de5b234" providerId="ADAL" clId="{03E6D612-8067-4C52-9FDE-05143E60AD59}" dt="2021-01-14T00:03:13.094" v="215" actId="1076"/>
          <ac:cxnSpMkLst>
            <pc:docMk/>
            <pc:sldMk cId="665043054" sldId="266"/>
            <ac:cxnSpMk id="46" creationId="{7787A058-DF14-4BFC-8A34-27ABC3A944D2}"/>
          </ac:cxnSpMkLst>
        </pc:cxnChg>
        <pc:cxnChg chg="mod">
          <ac:chgData name="mingle1994@student.jbnu.ac.kr" userId="6accb246-f179-42e5-8cc4-2c1a8de5b234" providerId="ADAL" clId="{03E6D612-8067-4C52-9FDE-05143E60AD59}" dt="2021-01-14T00:03:13.094" v="215" actId="1076"/>
          <ac:cxnSpMkLst>
            <pc:docMk/>
            <pc:sldMk cId="665043054" sldId="266"/>
            <ac:cxnSpMk id="50" creationId="{4FC2E378-1AF2-4B5C-A2C7-482E775A7FE1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3.880" v="216"/>
          <ac:cxnSpMkLst>
            <pc:docMk/>
            <pc:sldMk cId="665043054" sldId="266"/>
            <ac:cxnSpMk id="55" creationId="{A5C4B3B0-8D0A-4AFA-8C06-5088D349C412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3.880" v="216"/>
          <ac:cxnSpMkLst>
            <pc:docMk/>
            <pc:sldMk cId="665043054" sldId="266"/>
            <ac:cxnSpMk id="60" creationId="{F5546FDA-1E5C-4278-BEF6-A3B54D3EF374}"/>
          </ac:cxnSpMkLst>
        </pc:cxnChg>
        <pc:cxnChg chg="mod">
          <ac:chgData name="mingle1994@student.jbnu.ac.kr" userId="6accb246-f179-42e5-8cc4-2c1a8de5b234" providerId="ADAL" clId="{03E6D612-8067-4C52-9FDE-05143E60AD59}" dt="2021-01-14T00:03:13.094" v="215" actId="1076"/>
          <ac:cxnSpMkLst>
            <pc:docMk/>
            <pc:sldMk cId="665043054" sldId="266"/>
            <ac:cxnSpMk id="64" creationId="{6CE12FA5-F65B-4BE4-905F-56EB30CBB078}"/>
          </ac:cxnSpMkLst>
        </pc:cxnChg>
        <pc:cxnChg chg="mod">
          <ac:chgData name="mingle1994@student.jbnu.ac.kr" userId="6accb246-f179-42e5-8cc4-2c1a8de5b234" providerId="ADAL" clId="{03E6D612-8067-4C52-9FDE-05143E60AD59}" dt="2021-01-14T00:03:13.094" v="215" actId="1076"/>
          <ac:cxnSpMkLst>
            <pc:docMk/>
            <pc:sldMk cId="665043054" sldId="266"/>
            <ac:cxnSpMk id="67" creationId="{E3058CFE-0EA1-4DCB-A033-E3FB0053E605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6.781" v="220"/>
          <ac:cxnSpMkLst>
            <pc:docMk/>
            <pc:sldMk cId="665043054" sldId="266"/>
            <ac:cxnSpMk id="78" creationId="{D8564E0B-3263-4F58-9F56-97472634843B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6.781" v="220"/>
          <ac:cxnSpMkLst>
            <pc:docMk/>
            <pc:sldMk cId="665043054" sldId="266"/>
            <ac:cxnSpMk id="79" creationId="{57679B4F-816C-46DE-8052-3C1D0030E843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6.781" v="220"/>
          <ac:cxnSpMkLst>
            <pc:docMk/>
            <pc:sldMk cId="665043054" sldId="266"/>
            <ac:cxnSpMk id="80" creationId="{1272C3C9-625E-448B-8C15-D49321BEEB62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6.781" v="220"/>
          <ac:cxnSpMkLst>
            <pc:docMk/>
            <pc:sldMk cId="665043054" sldId="266"/>
            <ac:cxnSpMk id="81" creationId="{F89749A7-651D-4BF6-8C55-374EB620A011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6.781" v="220"/>
          <ac:cxnSpMkLst>
            <pc:docMk/>
            <pc:sldMk cId="665043054" sldId="266"/>
            <ac:cxnSpMk id="86" creationId="{1CEA4C6D-6CE0-45B3-B01D-853DAEBA4EFE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6.781" v="220"/>
          <ac:cxnSpMkLst>
            <pc:docMk/>
            <pc:sldMk cId="665043054" sldId="266"/>
            <ac:cxnSpMk id="95" creationId="{1A022D68-A23B-4C41-B4A9-DB6403DA5397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6.781" v="220"/>
          <ac:cxnSpMkLst>
            <pc:docMk/>
            <pc:sldMk cId="665043054" sldId="266"/>
            <ac:cxnSpMk id="101" creationId="{CD6C952F-8981-44AA-8BFA-8880EA18D900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6.781" v="220"/>
          <ac:cxnSpMkLst>
            <pc:docMk/>
            <pc:sldMk cId="665043054" sldId="266"/>
            <ac:cxnSpMk id="103" creationId="{55A60105-3350-427F-B59A-8DB5C89E63BD}"/>
          </ac:cxnSpMkLst>
        </pc:cxnChg>
        <pc:cxnChg chg="mod">
          <ac:chgData name="mingle1994@student.jbnu.ac.kr" userId="6accb246-f179-42e5-8cc4-2c1a8de5b234" providerId="ADAL" clId="{03E6D612-8067-4C52-9FDE-05143E60AD59}" dt="2021-01-14T00:03:14.855" v="217"/>
          <ac:cxnSpMkLst>
            <pc:docMk/>
            <pc:sldMk cId="665043054" sldId="266"/>
            <ac:cxnSpMk id="109" creationId="{4EFD4342-CF0A-4050-9D6F-FD7656AE2B7A}"/>
          </ac:cxnSpMkLst>
        </pc:cxnChg>
        <pc:cxnChg chg="mod">
          <ac:chgData name="mingle1994@student.jbnu.ac.kr" userId="6accb246-f179-42e5-8cc4-2c1a8de5b234" providerId="ADAL" clId="{03E6D612-8067-4C52-9FDE-05143E60AD59}" dt="2021-01-14T00:03:14.855" v="217"/>
          <ac:cxnSpMkLst>
            <pc:docMk/>
            <pc:sldMk cId="665043054" sldId="266"/>
            <ac:cxnSpMk id="114" creationId="{259CAACC-E8F1-41D9-A42A-0287CC9B847C}"/>
          </ac:cxnSpMkLst>
        </pc:cxnChg>
        <pc:cxnChg chg="mod">
          <ac:chgData name="mingle1994@student.jbnu.ac.kr" userId="6accb246-f179-42e5-8cc4-2c1a8de5b234" providerId="ADAL" clId="{03E6D612-8067-4C52-9FDE-05143E60AD59}" dt="2021-01-14T00:03:14.855" v="217"/>
          <ac:cxnSpMkLst>
            <pc:docMk/>
            <pc:sldMk cId="665043054" sldId="266"/>
            <ac:cxnSpMk id="118" creationId="{ACFBE987-58D4-422E-A328-B74E19B774C3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6.781" v="220"/>
          <ac:cxnSpMkLst>
            <pc:docMk/>
            <pc:sldMk cId="665043054" sldId="266"/>
            <ac:cxnSpMk id="123" creationId="{34E11F1C-E12C-49DB-9495-BD3B9E3A29B3}"/>
          </ac:cxnSpMkLst>
        </pc:cxnChg>
        <pc:cxnChg chg="add del mod">
          <ac:chgData name="mingle1994@student.jbnu.ac.kr" userId="6accb246-f179-42e5-8cc4-2c1a8de5b234" providerId="ADAL" clId="{03E6D612-8067-4C52-9FDE-05143E60AD59}" dt="2021-01-14T00:03:16.781" v="220"/>
          <ac:cxnSpMkLst>
            <pc:docMk/>
            <pc:sldMk cId="665043054" sldId="266"/>
            <ac:cxnSpMk id="128" creationId="{5C2AC2EA-45FD-4909-826F-E6D2FB518249}"/>
          </ac:cxnSpMkLst>
        </pc:cxnChg>
        <pc:cxnChg chg="mod">
          <ac:chgData name="mingle1994@student.jbnu.ac.kr" userId="6accb246-f179-42e5-8cc4-2c1a8de5b234" providerId="ADAL" clId="{03E6D612-8067-4C52-9FDE-05143E60AD59}" dt="2021-01-14T00:03:14.855" v="217"/>
          <ac:cxnSpMkLst>
            <pc:docMk/>
            <pc:sldMk cId="665043054" sldId="266"/>
            <ac:cxnSpMk id="132" creationId="{912FB462-D529-41E9-9706-5662C0428A4E}"/>
          </ac:cxnSpMkLst>
        </pc:cxnChg>
        <pc:cxnChg chg="mod">
          <ac:chgData name="mingle1994@student.jbnu.ac.kr" userId="6accb246-f179-42e5-8cc4-2c1a8de5b234" providerId="ADAL" clId="{03E6D612-8067-4C52-9FDE-05143E60AD59}" dt="2021-01-14T00:03:14.855" v="217"/>
          <ac:cxnSpMkLst>
            <pc:docMk/>
            <pc:sldMk cId="665043054" sldId="266"/>
            <ac:cxnSpMk id="135" creationId="{C67810E0-CADA-48DC-805A-A840CCF83691}"/>
          </ac:cxnSpMkLst>
        </pc:cxnChg>
      </pc:sldChg>
      <pc:sldChg chg="addSp modSp new mod">
        <pc:chgData name="mingle1994@student.jbnu.ac.kr" userId="6accb246-f179-42e5-8cc4-2c1a8de5b234" providerId="ADAL" clId="{03E6D612-8067-4C52-9FDE-05143E60AD59}" dt="2021-01-14T04:38:03.028" v="987" actId="1076"/>
        <pc:sldMkLst>
          <pc:docMk/>
          <pc:sldMk cId="140700483" sldId="267"/>
        </pc:sldMkLst>
        <pc:spChg chg="mod">
          <ac:chgData name="mingle1994@student.jbnu.ac.kr" userId="6accb246-f179-42e5-8cc4-2c1a8de5b234" providerId="ADAL" clId="{03E6D612-8067-4C52-9FDE-05143E60AD59}" dt="2021-01-14T00:44:51.697" v="363" actId="20577"/>
          <ac:spMkLst>
            <pc:docMk/>
            <pc:sldMk cId="140700483" sldId="267"/>
            <ac:spMk id="2" creationId="{044ECE69-A1C6-4FDE-B9D5-735BE2398B24}"/>
          </ac:spMkLst>
        </pc:spChg>
        <pc:spChg chg="mod">
          <ac:chgData name="mingle1994@student.jbnu.ac.kr" userId="6accb246-f179-42e5-8cc4-2c1a8de5b234" providerId="ADAL" clId="{03E6D612-8067-4C52-9FDE-05143E60AD59}" dt="2021-01-14T00:46:19.612" v="469" actId="20577"/>
          <ac:spMkLst>
            <pc:docMk/>
            <pc:sldMk cId="140700483" sldId="267"/>
            <ac:spMk id="3" creationId="{49FB6C9F-3766-4606-B5D5-CBC4179F8C17}"/>
          </ac:spMkLst>
        </pc:spChg>
        <pc:picChg chg="add mod">
          <ac:chgData name="mingle1994@student.jbnu.ac.kr" userId="6accb246-f179-42e5-8cc4-2c1a8de5b234" providerId="ADAL" clId="{03E6D612-8067-4C52-9FDE-05143E60AD59}" dt="2021-01-14T04:38:03.028" v="987" actId="1076"/>
          <ac:picMkLst>
            <pc:docMk/>
            <pc:sldMk cId="140700483" sldId="267"/>
            <ac:picMk id="4" creationId="{48913DD8-E7EE-4BA6-9ADB-42BCCCEED0D0}"/>
          </ac:picMkLst>
        </pc:picChg>
      </pc:sldChg>
      <pc:sldChg chg="new del">
        <pc:chgData name="mingle1994@student.jbnu.ac.kr" userId="6accb246-f179-42e5-8cc4-2c1a8de5b234" providerId="ADAL" clId="{03E6D612-8067-4C52-9FDE-05143E60AD59}" dt="2021-01-14T00:44:34.260" v="319" actId="680"/>
        <pc:sldMkLst>
          <pc:docMk/>
          <pc:sldMk cId="3028234888" sldId="267"/>
        </pc:sldMkLst>
      </pc:sldChg>
      <pc:sldChg chg="addSp modSp new mod">
        <pc:chgData name="mingle1994@student.jbnu.ac.kr" userId="6accb246-f179-42e5-8cc4-2c1a8de5b234" providerId="ADAL" clId="{03E6D612-8067-4C52-9FDE-05143E60AD59}" dt="2021-01-14T04:35:17.649" v="972" actId="21"/>
        <pc:sldMkLst>
          <pc:docMk/>
          <pc:sldMk cId="4138793677" sldId="268"/>
        </pc:sldMkLst>
        <pc:spChg chg="mod">
          <ac:chgData name="mingle1994@student.jbnu.ac.kr" userId="6accb246-f179-42e5-8cc4-2c1a8de5b234" providerId="ADAL" clId="{03E6D612-8067-4C52-9FDE-05143E60AD59}" dt="2021-01-14T00:46:45.509" v="480" actId="20577"/>
          <ac:spMkLst>
            <pc:docMk/>
            <pc:sldMk cId="4138793677" sldId="268"/>
            <ac:spMk id="2" creationId="{4957C2D0-0CDD-4C49-A7E2-556F516B909E}"/>
          </ac:spMkLst>
        </pc:spChg>
        <pc:spChg chg="mod">
          <ac:chgData name="mingle1994@student.jbnu.ac.kr" userId="6accb246-f179-42e5-8cc4-2c1a8de5b234" providerId="ADAL" clId="{03E6D612-8067-4C52-9FDE-05143E60AD59}" dt="2021-01-14T04:35:17.649" v="972" actId="21"/>
          <ac:spMkLst>
            <pc:docMk/>
            <pc:sldMk cId="4138793677" sldId="268"/>
            <ac:spMk id="3" creationId="{165EEC82-C2E4-4603-A802-8F225F9B49C1}"/>
          </ac:spMkLst>
        </pc:spChg>
        <pc:picChg chg="add mod">
          <ac:chgData name="mingle1994@student.jbnu.ac.kr" userId="6accb246-f179-42e5-8cc4-2c1a8de5b234" providerId="ADAL" clId="{03E6D612-8067-4C52-9FDE-05143E60AD59}" dt="2021-01-14T04:35:13.326" v="971" actId="1076"/>
          <ac:picMkLst>
            <pc:docMk/>
            <pc:sldMk cId="4138793677" sldId="268"/>
            <ac:picMk id="3074" creationId="{207C3801-D167-4CB0-A0D1-529A84F898AE}"/>
          </ac:picMkLst>
        </pc:picChg>
      </pc:sldChg>
      <pc:sldChg chg="addSp modSp new mod">
        <pc:chgData name="mingle1994@student.jbnu.ac.kr" userId="6accb246-f179-42e5-8cc4-2c1a8de5b234" providerId="ADAL" clId="{03E6D612-8067-4C52-9FDE-05143E60AD59}" dt="2021-01-14T04:35:36.983" v="984" actId="20577"/>
        <pc:sldMkLst>
          <pc:docMk/>
          <pc:sldMk cId="1558580450" sldId="269"/>
        </pc:sldMkLst>
        <pc:spChg chg="mod">
          <ac:chgData name="mingle1994@student.jbnu.ac.kr" userId="6accb246-f179-42e5-8cc4-2c1a8de5b234" providerId="ADAL" clId="{03E6D612-8067-4C52-9FDE-05143E60AD59}" dt="2021-01-14T04:29:45.748" v="587" actId="20577"/>
          <ac:spMkLst>
            <pc:docMk/>
            <pc:sldMk cId="1558580450" sldId="269"/>
            <ac:spMk id="2" creationId="{23BB9C5C-46C3-4D69-AEA9-99C27E23E861}"/>
          </ac:spMkLst>
        </pc:spChg>
        <pc:spChg chg="mod">
          <ac:chgData name="mingle1994@student.jbnu.ac.kr" userId="6accb246-f179-42e5-8cc4-2c1a8de5b234" providerId="ADAL" clId="{03E6D612-8067-4C52-9FDE-05143E60AD59}" dt="2021-01-14T04:35:36.983" v="984" actId="20577"/>
          <ac:spMkLst>
            <pc:docMk/>
            <pc:sldMk cId="1558580450" sldId="269"/>
            <ac:spMk id="3" creationId="{B2751502-4238-439C-BF3B-DCEDB6CA304A}"/>
          </ac:spMkLst>
        </pc:spChg>
        <pc:picChg chg="add mod">
          <ac:chgData name="mingle1994@student.jbnu.ac.kr" userId="6accb246-f179-42e5-8cc4-2c1a8de5b234" providerId="ADAL" clId="{03E6D612-8067-4C52-9FDE-05143E60AD59}" dt="2021-01-14T04:35:21.673" v="974" actId="1076"/>
          <ac:picMkLst>
            <pc:docMk/>
            <pc:sldMk cId="1558580450" sldId="269"/>
            <ac:picMk id="4098" creationId="{617260F8-26D7-49D2-968E-5A671E7383A6}"/>
          </ac:picMkLst>
        </pc:picChg>
        <pc:picChg chg="add mod">
          <ac:chgData name="mingle1994@student.jbnu.ac.kr" userId="6accb246-f179-42e5-8cc4-2c1a8de5b234" providerId="ADAL" clId="{03E6D612-8067-4C52-9FDE-05143E60AD59}" dt="2021-01-14T04:35:24.162" v="975" actId="1076"/>
          <ac:picMkLst>
            <pc:docMk/>
            <pc:sldMk cId="1558580450" sldId="269"/>
            <ac:picMk id="4100" creationId="{4D8102A8-C252-42BA-AD54-39352F3E66FB}"/>
          </ac:picMkLst>
        </pc:picChg>
      </pc:sldChg>
      <pc:sldChg chg="modSp new mod">
        <pc:chgData name="mingle1994@student.jbnu.ac.kr" userId="6accb246-f179-42e5-8cc4-2c1a8de5b234" providerId="ADAL" clId="{03E6D612-8067-4C52-9FDE-05143E60AD59}" dt="2021-01-14T04:34:38.327" v="924" actId="20577"/>
        <pc:sldMkLst>
          <pc:docMk/>
          <pc:sldMk cId="4194146386" sldId="270"/>
        </pc:sldMkLst>
        <pc:spChg chg="mod">
          <ac:chgData name="mingle1994@student.jbnu.ac.kr" userId="6accb246-f179-42e5-8cc4-2c1a8de5b234" providerId="ADAL" clId="{03E6D612-8067-4C52-9FDE-05143E60AD59}" dt="2021-01-14T04:30:57.294" v="601" actId="20577"/>
          <ac:spMkLst>
            <pc:docMk/>
            <pc:sldMk cId="4194146386" sldId="270"/>
            <ac:spMk id="2" creationId="{37CBBD98-51F8-434B-AADE-54A59E1B5456}"/>
          </ac:spMkLst>
        </pc:spChg>
        <pc:spChg chg="mod">
          <ac:chgData name="mingle1994@student.jbnu.ac.kr" userId="6accb246-f179-42e5-8cc4-2c1a8de5b234" providerId="ADAL" clId="{03E6D612-8067-4C52-9FDE-05143E60AD59}" dt="2021-01-14T04:34:38.327" v="924" actId="20577"/>
          <ac:spMkLst>
            <pc:docMk/>
            <pc:sldMk cId="4194146386" sldId="270"/>
            <ac:spMk id="3" creationId="{2BCD654A-CF44-44BF-8DFD-97973B1F249E}"/>
          </ac:spMkLst>
        </pc:spChg>
      </pc:sldChg>
    </pc:docChg>
  </pc:docChgLst>
  <pc:docChgLst>
    <pc:chgData name="mingle1994@student.jbnu.ac.kr" userId="6accb246-f179-42e5-8cc4-2c1a8de5b234" providerId="ADAL" clId="{5553698D-C12C-4EEB-9B1A-C53625ECF2F9}"/>
    <pc:docChg chg="modSld">
      <pc:chgData name="mingle1994@student.jbnu.ac.kr" userId="6accb246-f179-42e5-8cc4-2c1a8de5b234" providerId="ADAL" clId="{5553698D-C12C-4EEB-9B1A-C53625ECF2F9}" dt="2021-05-26T00:12:34.115" v="0" actId="6549"/>
      <pc:docMkLst>
        <pc:docMk/>
      </pc:docMkLst>
      <pc:sldChg chg="modSp mod">
        <pc:chgData name="mingle1994@student.jbnu.ac.kr" userId="6accb246-f179-42e5-8cc4-2c1a8de5b234" providerId="ADAL" clId="{5553698D-C12C-4EEB-9B1A-C53625ECF2F9}" dt="2021-05-26T00:12:34.115" v="0" actId="6549"/>
        <pc:sldMkLst>
          <pc:docMk/>
          <pc:sldMk cId="4129591924" sldId="258"/>
        </pc:sldMkLst>
        <pc:spChg chg="mod">
          <ac:chgData name="mingle1994@student.jbnu.ac.kr" userId="6accb246-f179-42e5-8cc4-2c1a8de5b234" providerId="ADAL" clId="{5553698D-C12C-4EEB-9B1A-C53625ECF2F9}" dt="2021-05-26T00:12:34.115" v="0" actId="6549"/>
          <ac:spMkLst>
            <pc:docMk/>
            <pc:sldMk cId="4129591924" sldId="258"/>
            <ac:spMk id="2" creationId="{7CD80529-23E9-4F20-9044-1D4D0776CDD9}"/>
          </ac:spMkLst>
        </pc:spChg>
      </pc:sldChg>
    </pc:docChg>
  </pc:docChgLst>
  <pc:docChgLst>
    <pc:chgData name="mingle1994@student.jbnu.ac.kr" userId="6accb246-f179-42e5-8cc4-2c1a8de5b234" providerId="ADAL" clId="{E85F058B-F992-4DC6-A4A7-ECC89BD88B76}"/>
    <pc:docChg chg="undo redo custSel addSld delSld modSld sldOrd">
      <pc:chgData name="mingle1994@student.jbnu.ac.kr" userId="6accb246-f179-42e5-8cc4-2c1a8de5b234" providerId="ADAL" clId="{E85F058B-F992-4DC6-A4A7-ECC89BD88B76}" dt="2022-01-17T06:51:34.464" v="11767" actId="47"/>
      <pc:docMkLst>
        <pc:docMk/>
      </pc:docMkLst>
      <pc:sldChg chg="addSp delSp modSp mod">
        <pc:chgData name="mingle1994@student.jbnu.ac.kr" userId="6accb246-f179-42e5-8cc4-2c1a8de5b234" providerId="ADAL" clId="{E85F058B-F992-4DC6-A4A7-ECC89BD88B76}" dt="2022-01-13T04:56:35.274" v="7528" actId="20577"/>
        <pc:sldMkLst>
          <pc:docMk/>
          <pc:sldMk cId="4129591924" sldId="258"/>
        </pc:sldMkLst>
        <pc:spChg chg="mod">
          <ac:chgData name="mingle1994@student.jbnu.ac.kr" userId="6accb246-f179-42e5-8cc4-2c1a8de5b234" providerId="ADAL" clId="{E85F058B-F992-4DC6-A4A7-ECC89BD88B76}" dt="2022-01-13T04:56:35.274" v="7528" actId="20577"/>
          <ac:spMkLst>
            <pc:docMk/>
            <pc:sldMk cId="4129591924" sldId="258"/>
            <ac:spMk id="3" creationId="{5F3462F3-EA2E-4D73-A353-881C3E71A5B7}"/>
          </ac:spMkLst>
        </pc:spChg>
        <pc:picChg chg="add del mod">
          <ac:chgData name="mingle1994@student.jbnu.ac.kr" userId="6accb246-f179-42e5-8cc4-2c1a8de5b234" providerId="ADAL" clId="{E85F058B-F992-4DC6-A4A7-ECC89BD88B76}" dt="2022-01-13T03:45:58.164" v="7518" actId="478"/>
          <ac:picMkLst>
            <pc:docMk/>
            <pc:sldMk cId="4129591924" sldId="258"/>
            <ac:picMk id="5" creationId="{8623F1DE-58D4-45CF-A65C-D693E29D40A4}"/>
          </ac:picMkLst>
        </pc:picChg>
        <pc:picChg chg="add mod">
          <ac:chgData name="mingle1994@student.jbnu.ac.kr" userId="6accb246-f179-42e5-8cc4-2c1a8de5b234" providerId="ADAL" clId="{E85F058B-F992-4DC6-A4A7-ECC89BD88B76}" dt="2022-01-13T04:56:26.058" v="7521" actId="1076"/>
          <ac:picMkLst>
            <pc:docMk/>
            <pc:sldMk cId="4129591924" sldId="258"/>
            <ac:picMk id="5" creationId="{D52EAC0B-6904-4D7A-B290-33919E73C6DD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05:30:54.769" v="8147" actId="207"/>
        <pc:sldMkLst>
          <pc:docMk/>
          <pc:sldMk cId="36631641" sldId="259"/>
        </pc:sldMkLst>
        <pc:spChg chg="mod">
          <ac:chgData name="mingle1994@student.jbnu.ac.kr" userId="6accb246-f179-42e5-8cc4-2c1a8de5b234" providerId="ADAL" clId="{E85F058B-F992-4DC6-A4A7-ECC89BD88B76}" dt="2022-01-13T05:10:25.182" v="7557" actId="20577"/>
          <ac:spMkLst>
            <pc:docMk/>
            <pc:sldMk cId="36631641" sldId="259"/>
            <ac:spMk id="2" creationId="{EF0D5135-EE68-4664-B346-77EB65DCFE38}"/>
          </ac:spMkLst>
        </pc:spChg>
        <pc:spChg chg="mod">
          <ac:chgData name="mingle1994@student.jbnu.ac.kr" userId="6accb246-f179-42e5-8cc4-2c1a8de5b234" providerId="ADAL" clId="{E85F058B-F992-4DC6-A4A7-ECC89BD88B76}" dt="2022-01-13T05:14:02.061" v="7722" actId="20577"/>
          <ac:spMkLst>
            <pc:docMk/>
            <pc:sldMk cId="36631641" sldId="259"/>
            <ac:spMk id="3" creationId="{86BC267E-1CBA-4290-A6F8-89892A26DF2A}"/>
          </ac:spMkLst>
        </pc:spChg>
        <pc:spChg chg="add mod">
          <ac:chgData name="mingle1994@student.jbnu.ac.kr" userId="6accb246-f179-42e5-8cc4-2c1a8de5b234" providerId="ADAL" clId="{E85F058B-F992-4DC6-A4A7-ECC89BD88B76}" dt="2022-01-13T05:12:04.978" v="7561" actId="164"/>
          <ac:spMkLst>
            <pc:docMk/>
            <pc:sldMk cId="36631641" sldId="259"/>
            <ac:spMk id="4" creationId="{6B0668C9-12C7-40F7-9BA7-473412C396B5}"/>
          </ac:spMkLst>
        </pc:spChg>
        <pc:spChg chg="add mod">
          <ac:chgData name="mingle1994@student.jbnu.ac.kr" userId="6accb246-f179-42e5-8cc4-2c1a8de5b234" providerId="ADAL" clId="{E85F058B-F992-4DC6-A4A7-ECC89BD88B76}" dt="2022-01-13T05:12:04.978" v="7561" actId="164"/>
          <ac:spMkLst>
            <pc:docMk/>
            <pc:sldMk cId="36631641" sldId="259"/>
            <ac:spMk id="9" creationId="{44FE6FCC-7371-47A2-AB6A-01F856B78DB2}"/>
          </ac:spMkLst>
        </pc:spChg>
        <pc:spChg chg="add mod">
          <ac:chgData name="mingle1994@student.jbnu.ac.kr" userId="6accb246-f179-42e5-8cc4-2c1a8de5b234" providerId="ADAL" clId="{E85F058B-F992-4DC6-A4A7-ECC89BD88B76}" dt="2022-01-13T05:12:04.978" v="7561" actId="164"/>
          <ac:spMkLst>
            <pc:docMk/>
            <pc:sldMk cId="36631641" sldId="259"/>
            <ac:spMk id="10" creationId="{66F203DB-8251-4F8F-8C91-0EC862B0255A}"/>
          </ac:spMkLst>
        </pc:spChg>
        <pc:spChg chg="add mod">
          <ac:chgData name="mingle1994@student.jbnu.ac.kr" userId="6accb246-f179-42e5-8cc4-2c1a8de5b234" providerId="ADAL" clId="{E85F058B-F992-4DC6-A4A7-ECC89BD88B76}" dt="2022-01-13T05:13:35.750" v="7699" actId="1076"/>
          <ac:spMkLst>
            <pc:docMk/>
            <pc:sldMk cId="36631641" sldId="259"/>
            <ac:spMk id="11" creationId="{0A63C17C-B4F5-4D9E-AFB1-F4AA2C6B4D0C}"/>
          </ac:spMkLst>
        </pc:spChg>
        <pc:spChg chg="add mod">
          <ac:chgData name="mingle1994@student.jbnu.ac.kr" userId="6accb246-f179-42e5-8cc4-2c1a8de5b234" providerId="ADAL" clId="{E85F058B-F992-4DC6-A4A7-ECC89BD88B76}" dt="2022-01-13T05:30:54.769" v="8147" actId="207"/>
          <ac:spMkLst>
            <pc:docMk/>
            <pc:sldMk cId="36631641" sldId="259"/>
            <ac:spMk id="14" creationId="{D8F477B0-365F-4555-842B-2B24B863253F}"/>
          </ac:spMkLst>
        </pc:spChg>
        <pc:grpChg chg="add mod">
          <ac:chgData name="mingle1994@student.jbnu.ac.kr" userId="6accb246-f179-42e5-8cc4-2c1a8de5b234" providerId="ADAL" clId="{E85F058B-F992-4DC6-A4A7-ECC89BD88B76}" dt="2022-01-13T05:14:07.299" v="7723" actId="1076"/>
          <ac:grpSpMkLst>
            <pc:docMk/>
            <pc:sldMk cId="36631641" sldId="259"/>
            <ac:grpSpMk id="12" creationId="{0C3EA6CD-061D-4854-B99A-FD4BB292E00E}"/>
          </ac:grpSpMkLst>
        </pc:grpChg>
        <pc:picChg chg="add mod">
          <ac:chgData name="mingle1994@student.jbnu.ac.kr" userId="6accb246-f179-42e5-8cc4-2c1a8de5b234" providerId="ADAL" clId="{E85F058B-F992-4DC6-A4A7-ECC89BD88B76}" dt="2022-01-13T05:12:04.978" v="7561" actId="164"/>
          <ac:picMkLst>
            <pc:docMk/>
            <pc:sldMk cId="36631641" sldId="259"/>
            <ac:picMk id="5" creationId="{0D7BC00C-0208-4714-BA0F-3BF2E827BA8D}"/>
          </ac:picMkLst>
        </pc:picChg>
        <pc:picChg chg="add mod">
          <ac:chgData name="mingle1994@student.jbnu.ac.kr" userId="6accb246-f179-42e5-8cc4-2c1a8de5b234" providerId="ADAL" clId="{E85F058B-F992-4DC6-A4A7-ECC89BD88B76}" dt="2022-01-13T05:12:04.978" v="7561" actId="164"/>
          <ac:picMkLst>
            <pc:docMk/>
            <pc:sldMk cId="36631641" sldId="259"/>
            <ac:picMk id="6" creationId="{75A45EDA-056D-4491-B5DB-C8520A92692B}"/>
          </ac:picMkLst>
        </pc:picChg>
        <pc:picChg chg="add mod">
          <ac:chgData name="mingle1994@student.jbnu.ac.kr" userId="6accb246-f179-42e5-8cc4-2c1a8de5b234" providerId="ADAL" clId="{E85F058B-F992-4DC6-A4A7-ECC89BD88B76}" dt="2022-01-13T05:12:04.978" v="7561" actId="164"/>
          <ac:picMkLst>
            <pc:docMk/>
            <pc:sldMk cId="36631641" sldId="259"/>
            <ac:picMk id="7" creationId="{A1A36B8C-CBE9-48F2-AC14-AC6BD8E5950C}"/>
          </ac:picMkLst>
        </pc:picChg>
        <pc:cxnChg chg="add mod">
          <ac:chgData name="mingle1994@student.jbnu.ac.kr" userId="6accb246-f179-42e5-8cc4-2c1a8de5b234" providerId="ADAL" clId="{E85F058B-F992-4DC6-A4A7-ECC89BD88B76}" dt="2022-01-13T05:12:04.978" v="7561" actId="164"/>
          <ac:cxnSpMkLst>
            <pc:docMk/>
            <pc:sldMk cId="36631641" sldId="259"/>
            <ac:cxnSpMk id="8" creationId="{62568D8F-5317-459F-841E-BC5882752DFF}"/>
          </ac:cxnSpMkLst>
        </pc:cxnChg>
      </pc:sldChg>
      <pc:sldChg chg="addSp delSp modSp new del mod">
        <pc:chgData name="mingle1994@student.jbnu.ac.kr" userId="6accb246-f179-42e5-8cc4-2c1a8de5b234" providerId="ADAL" clId="{E85F058B-F992-4DC6-A4A7-ECC89BD88B76}" dt="2022-01-13T03:45:40.394" v="7493" actId="47"/>
        <pc:sldMkLst>
          <pc:docMk/>
          <pc:sldMk cId="3090144628" sldId="259"/>
        </pc:sldMkLst>
        <pc:spChg chg="mod">
          <ac:chgData name="mingle1994@student.jbnu.ac.kr" userId="6accb246-f179-42e5-8cc4-2c1a8de5b234" providerId="ADAL" clId="{E85F058B-F992-4DC6-A4A7-ECC89BD88B76}" dt="2021-05-26T00:27:53.758" v="113" actId="6549"/>
          <ac:spMkLst>
            <pc:docMk/>
            <pc:sldMk cId="3090144628" sldId="259"/>
            <ac:spMk id="2" creationId="{82755F09-E587-4E36-9A5E-83C147E9B485}"/>
          </ac:spMkLst>
        </pc:spChg>
        <pc:spChg chg="mod">
          <ac:chgData name="mingle1994@student.jbnu.ac.kr" userId="6accb246-f179-42e5-8cc4-2c1a8de5b234" providerId="ADAL" clId="{E85F058B-F992-4DC6-A4A7-ECC89BD88B76}" dt="2021-05-26T00:36:06.254" v="231" actId="21"/>
          <ac:spMkLst>
            <pc:docMk/>
            <pc:sldMk cId="3090144628" sldId="259"/>
            <ac:spMk id="3" creationId="{7D987E71-D4DA-43DF-84EB-664DF4CE3B1B}"/>
          </ac:spMkLst>
        </pc:spChg>
        <pc:picChg chg="add del mod">
          <ac:chgData name="mingle1994@student.jbnu.ac.kr" userId="6accb246-f179-42e5-8cc4-2c1a8de5b234" providerId="ADAL" clId="{E85F058B-F992-4DC6-A4A7-ECC89BD88B76}" dt="2021-05-26T00:36:40.237" v="234" actId="478"/>
          <ac:picMkLst>
            <pc:docMk/>
            <pc:sldMk cId="3090144628" sldId="259"/>
            <ac:picMk id="5" creationId="{802B4682-9E1C-4EBC-B128-601EBD3C1EEE}"/>
          </ac:picMkLst>
        </pc:picChg>
        <pc:picChg chg="add mod modCrop">
          <ac:chgData name="mingle1994@student.jbnu.ac.kr" userId="6accb246-f179-42e5-8cc4-2c1a8de5b234" providerId="ADAL" clId="{E85F058B-F992-4DC6-A4A7-ECC89BD88B76}" dt="2021-05-26T00:37:00.673" v="240" actId="1076"/>
          <ac:picMkLst>
            <pc:docMk/>
            <pc:sldMk cId="3090144628" sldId="259"/>
            <ac:picMk id="6" creationId="{28FCCAAA-06BD-4667-8703-A0C0CCF3673B}"/>
          </ac:picMkLst>
        </pc:picChg>
        <pc:picChg chg="add del mod">
          <ac:chgData name="mingle1994@student.jbnu.ac.kr" userId="6accb246-f179-42e5-8cc4-2c1a8de5b234" providerId="ADAL" clId="{E85F058B-F992-4DC6-A4A7-ECC89BD88B76}" dt="2021-05-26T00:35:27.304" v="224" actId="21"/>
          <ac:picMkLst>
            <pc:docMk/>
            <pc:sldMk cId="3090144628" sldId="259"/>
            <ac:picMk id="1026" creationId="{EEBB5F0E-FF19-4F19-9E10-F723228E6B8B}"/>
          </ac:picMkLst>
        </pc:picChg>
      </pc:sldChg>
      <pc:sldChg chg="addSp delSp modSp new del mod ord">
        <pc:chgData name="mingle1994@student.jbnu.ac.kr" userId="6accb246-f179-42e5-8cc4-2c1a8de5b234" providerId="ADAL" clId="{E85F058B-F992-4DC6-A4A7-ECC89BD88B76}" dt="2022-01-13T03:45:44.631" v="7499" actId="47"/>
        <pc:sldMkLst>
          <pc:docMk/>
          <pc:sldMk cId="473022459" sldId="260"/>
        </pc:sldMkLst>
        <pc:spChg chg="mod">
          <ac:chgData name="mingle1994@student.jbnu.ac.kr" userId="6accb246-f179-42e5-8cc4-2c1a8de5b234" providerId="ADAL" clId="{E85F058B-F992-4DC6-A4A7-ECC89BD88B76}" dt="2021-05-26T01:02:18.112" v="576" actId="20577"/>
          <ac:spMkLst>
            <pc:docMk/>
            <pc:sldMk cId="473022459" sldId="260"/>
            <ac:spMk id="2" creationId="{AA7F1421-1B6D-4963-92A9-76E85C1A0B3B}"/>
          </ac:spMkLst>
        </pc:spChg>
        <pc:spChg chg="mod">
          <ac:chgData name="mingle1994@student.jbnu.ac.kr" userId="6accb246-f179-42e5-8cc4-2c1a8de5b234" providerId="ADAL" clId="{E85F058B-F992-4DC6-A4A7-ECC89BD88B76}" dt="2021-05-26T01:14:59.258" v="735" actId="14100"/>
          <ac:spMkLst>
            <pc:docMk/>
            <pc:sldMk cId="473022459" sldId="260"/>
            <ac:spMk id="3" creationId="{5793E4B9-1616-45D0-9443-705D148C6C5F}"/>
          </ac:spMkLst>
        </pc:spChg>
        <pc:picChg chg="add del mod">
          <ac:chgData name="mingle1994@student.jbnu.ac.kr" userId="6accb246-f179-42e5-8cc4-2c1a8de5b234" providerId="ADAL" clId="{E85F058B-F992-4DC6-A4A7-ECC89BD88B76}" dt="2021-05-26T00:45:04.030" v="532" actId="478"/>
          <ac:picMkLst>
            <pc:docMk/>
            <pc:sldMk cId="473022459" sldId="260"/>
            <ac:picMk id="5" creationId="{6EDCE4C7-4719-4C05-901D-324E38707F0D}"/>
          </ac:picMkLst>
        </pc:picChg>
        <pc:picChg chg="add del mod">
          <ac:chgData name="mingle1994@student.jbnu.ac.kr" userId="6accb246-f179-42e5-8cc4-2c1a8de5b234" providerId="ADAL" clId="{E85F058B-F992-4DC6-A4A7-ECC89BD88B76}" dt="2021-05-26T01:35:07.124" v="943" actId="478"/>
          <ac:picMkLst>
            <pc:docMk/>
            <pc:sldMk cId="473022459" sldId="260"/>
            <ac:picMk id="7" creationId="{93BD5B93-27C9-47C8-BAB7-8C7EE65B5A6C}"/>
          </ac:picMkLst>
        </pc:picChg>
        <pc:picChg chg="add mod">
          <ac:chgData name="mingle1994@student.jbnu.ac.kr" userId="6accb246-f179-42e5-8cc4-2c1a8de5b234" providerId="ADAL" clId="{E85F058B-F992-4DC6-A4A7-ECC89BD88B76}" dt="2021-05-26T01:35:05.730" v="942" actId="571"/>
          <ac:picMkLst>
            <pc:docMk/>
            <pc:sldMk cId="473022459" sldId="260"/>
            <ac:picMk id="9" creationId="{8F20EFAA-6AF9-4108-A685-F90027AE43E6}"/>
          </ac:picMkLst>
        </pc:picChg>
        <pc:picChg chg="add del">
          <ac:chgData name="mingle1994@student.jbnu.ac.kr" userId="6accb246-f179-42e5-8cc4-2c1a8de5b234" providerId="ADAL" clId="{E85F058B-F992-4DC6-A4A7-ECC89BD88B76}" dt="2021-05-26T00:33:09.481" v="139"/>
          <ac:picMkLst>
            <pc:docMk/>
            <pc:sldMk cId="473022459" sldId="260"/>
            <ac:picMk id="2050" creationId="{EE32B823-A5D1-4573-BF5A-F60B150D3013}"/>
          </ac:picMkLst>
        </pc:picChg>
      </pc:sldChg>
      <pc:sldChg chg="addSp delSp modSp new mod setBg">
        <pc:chgData name="mingle1994@student.jbnu.ac.kr" userId="6accb246-f179-42e5-8cc4-2c1a8de5b234" providerId="ADAL" clId="{E85F058B-F992-4DC6-A4A7-ECC89BD88B76}" dt="2022-01-13T05:17:44.797" v="7765" actId="26606"/>
        <pc:sldMkLst>
          <pc:docMk/>
          <pc:sldMk cId="3164818859" sldId="260"/>
        </pc:sldMkLst>
        <pc:spChg chg="mod">
          <ac:chgData name="mingle1994@student.jbnu.ac.kr" userId="6accb246-f179-42e5-8cc4-2c1a8de5b234" providerId="ADAL" clId="{E85F058B-F992-4DC6-A4A7-ECC89BD88B76}" dt="2022-01-13T05:17:44.797" v="7765" actId="26606"/>
          <ac:spMkLst>
            <pc:docMk/>
            <pc:sldMk cId="3164818859" sldId="260"/>
            <ac:spMk id="2" creationId="{2FF1DEFD-3EA9-4923-A5BC-E2A1C9C1E398}"/>
          </ac:spMkLst>
        </pc:spChg>
        <pc:spChg chg="mod">
          <ac:chgData name="mingle1994@student.jbnu.ac.kr" userId="6accb246-f179-42e5-8cc4-2c1a8de5b234" providerId="ADAL" clId="{E85F058B-F992-4DC6-A4A7-ECC89BD88B76}" dt="2022-01-13T05:17:44.797" v="7765" actId="26606"/>
          <ac:spMkLst>
            <pc:docMk/>
            <pc:sldMk cId="3164818859" sldId="260"/>
            <ac:spMk id="3" creationId="{94711100-FAF7-4535-A778-7B8F943726B2}"/>
          </ac:spMkLst>
        </pc:spChg>
        <pc:spChg chg="add del">
          <ac:chgData name="mingle1994@student.jbnu.ac.kr" userId="6accb246-f179-42e5-8cc4-2c1a8de5b234" providerId="ADAL" clId="{E85F058B-F992-4DC6-A4A7-ECC89BD88B76}" dt="2022-01-13T05:17:44.797" v="7765" actId="26606"/>
          <ac:spMkLst>
            <pc:docMk/>
            <pc:sldMk cId="3164818859" sldId="260"/>
            <ac:spMk id="10" creationId="{2B566528-1B12-4246-9431-5C2D7D081168}"/>
          </ac:spMkLst>
        </pc:spChg>
        <pc:grpChg chg="add del">
          <ac:chgData name="mingle1994@student.jbnu.ac.kr" userId="6accb246-f179-42e5-8cc4-2c1a8de5b234" providerId="ADAL" clId="{E85F058B-F992-4DC6-A4A7-ECC89BD88B76}" dt="2022-01-13T05:17:44.797" v="7765" actId="26606"/>
          <ac:grpSpMkLst>
            <pc:docMk/>
            <pc:sldMk cId="3164818859" sldId="260"/>
            <ac:grpSpMk id="12" creationId="{828A5161-06F1-46CF-8AD7-844680A59E13}"/>
          </ac:grpSpMkLst>
        </pc:grpChg>
        <pc:grpChg chg="add del">
          <ac:chgData name="mingle1994@student.jbnu.ac.kr" userId="6accb246-f179-42e5-8cc4-2c1a8de5b234" providerId="ADAL" clId="{E85F058B-F992-4DC6-A4A7-ECC89BD88B76}" dt="2022-01-13T05:17:44.797" v="7765" actId="26606"/>
          <ac:grpSpMkLst>
            <pc:docMk/>
            <pc:sldMk cId="3164818859" sldId="260"/>
            <ac:grpSpMk id="16" creationId="{5995D10D-E9C9-47DB-AE7E-801FEF38F5C9}"/>
          </ac:grpSpMkLst>
        </pc:grpChg>
        <pc:picChg chg="add mod">
          <ac:chgData name="mingle1994@student.jbnu.ac.kr" userId="6accb246-f179-42e5-8cc4-2c1a8de5b234" providerId="ADAL" clId="{E85F058B-F992-4DC6-A4A7-ECC89BD88B76}" dt="2022-01-13T05:17:44.797" v="7765" actId="26606"/>
          <ac:picMkLst>
            <pc:docMk/>
            <pc:sldMk cId="3164818859" sldId="260"/>
            <ac:picMk id="5" creationId="{571787FB-41DF-4490-AE69-78DEFEBC45AC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05:21:27.850" v="7887" actId="20577"/>
        <pc:sldMkLst>
          <pc:docMk/>
          <pc:sldMk cId="3218480445" sldId="261"/>
        </pc:sldMkLst>
        <pc:spChg chg="mod">
          <ac:chgData name="mingle1994@student.jbnu.ac.kr" userId="6accb246-f179-42e5-8cc4-2c1a8de5b234" providerId="ADAL" clId="{E85F058B-F992-4DC6-A4A7-ECC89BD88B76}" dt="2022-01-13T05:18:01.234" v="7767"/>
          <ac:spMkLst>
            <pc:docMk/>
            <pc:sldMk cId="3218480445" sldId="261"/>
            <ac:spMk id="2" creationId="{5C3146B3-13AF-4506-896C-1E6D1A437507}"/>
          </ac:spMkLst>
        </pc:spChg>
        <pc:spChg chg="mod">
          <ac:chgData name="mingle1994@student.jbnu.ac.kr" userId="6accb246-f179-42e5-8cc4-2c1a8de5b234" providerId="ADAL" clId="{E85F058B-F992-4DC6-A4A7-ECC89BD88B76}" dt="2022-01-13T05:21:27.850" v="7887" actId="20577"/>
          <ac:spMkLst>
            <pc:docMk/>
            <pc:sldMk cId="3218480445" sldId="261"/>
            <ac:spMk id="3" creationId="{205EFA5F-4C88-4095-B37A-EFCF944143C4}"/>
          </ac:spMkLst>
        </pc:spChg>
        <pc:picChg chg="add mod">
          <ac:chgData name="mingle1994@student.jbnu.ac.kr" userId="6accb246-f179-42e5-8cc4-2c1a8de5b234" providerId="ADAL" clId="{E85F058B-F992-4DC6-A4A7-ECC89BD88B76}" dt="2022-01-13T05:18:44.787" v="7769" actId="1076"/>
          <ac:picMkLst>
            <pc:docMk/>
            <pc:sldMk cId="3218480445" sldId="261"/>
            <ac:picMk id="1026" creationId="{ACA1856E-7B27-431B-BD66-7AAA37607129}"/>
          </ac:picMkLst>
        </pc:picChg>
      </pc:sldChg>
      <pc:sldChg chg="addSp delSp modSp new del mod">
        <pc:chgData name="mingle1994@student.jbnu.ac.kr" userId="6accb246-f179-42e5-8cc4-2c1a8de5b234" providerId="ADAL" clId="{E85F058B-F992-4DC6-A4A7-ECC89BD88B76}" dt="2022-01-13T03:45:40.668" v="7494" actId="47"/>
        <pc:sldMkLst>
          <pc:docMk/>
          <pc:sldMk cId="4095142654" sldId="261"/>
        </pc:sldMkLst>
        <pc:spChg chg="mod">
          <ac:chgData name="mingle1994@student.jbnu.ac.kr" userId="6accb246-f179-42e5-8cc4-2c1a8de5b234" providerId="ADAL" clId="{E85F058B-F992-4DC6-A4A7-ECC89BD88B76}" dt="2021-05-26T00:35:05.133" v="221" actId="20577"/>
          <ac:spMkLst>
            <pc:docMk/>
            <pc:sldMk cId="4095142654" sldId="261"/>
            <ac:spMk id="2" creationId="{E58495C7-C33A-4659-8666-E2F0C5DD5D89}"/>
          </ac:spMkLst>
        </pc:spChg>
        <pc:spChg chg="mod">
          <ac:chgData name="mingle1994@student.jbnu.ac.kr" userId="6accb246-f179-42e5-8cc4-2c1a8de5b234" providerId="ADAL" clId="{E85F058B-F992-4DC6-A4A7-ECC89BD88B76}" dt="2021-05-26T00:46:49.263" v="557" actId="21"/>
          <ac:spMkLst>
            <pc:docMk/>
            <pc:sldMk cId="4095142654" sldId="261"/>
            <ac:spMk id="3" creationId="{D7AD14EA-9B9A-444A-9DE0-3FB32BF88A74}"/>
          </ac:spMkLst>
        </pc:spChg>
        <pc:picChg chg="add del mod modCrop">
          <ac:chgData name="mingle1994@student.jbnu.ac.kr" userId="6accb246-f179-42e5-8cc4-2c1a8de5b234" providerId="ADAL" clId="{E85F058B-F992-4DC6-A4A7-ECC89BD88B76}" dt="2021-05-26T00:35:24.292" v="222" actId="21"/>
          <ac:picMkLst>
            <pc:docMk/>
            <pc:sldMk cId="4095142654" sldId="261"/>
            <ac:picMk id="4" creationId="{A61D04AD-F16E-4B5E-A7CA-A84F42E09F73}"/>
          </ac:picMkLst>
        </pc:picChg>
        <pc:picChg chg="add mod">
          <ac:chgData name="mingle1994@student.jbnu.ac.kr" userId="6accb246-f179-42e5-8cc4-2c1a8de5b234" providerId="ADAL" clId="{E85F058B-F992-4DC6-A4A7-ECC89BD88B76}" dt="2021-05-26T00:46:37.460" v="550" actId="1076"/>
          <ac:picMkLst>
            <pc:docMk/>
            <pc:sldMk cId="4095142654" sldId="261"/>
            <ac:picMk id="5" creationId="{E04CC6A0-5E44-42BD-92D1-8C57396688FA}"/>
          </ac:picMkLst>
        </pc:picChg>
        <pc:picChg chg="add del mod">
          <ac:chgData name="mingle1994@student.jbnu.ac.kr" userId="6accb246-f179-42e5-8cc4-2c1a8de5b234" providerId="ADAL" clId="{E85F058B-F992-4DC6-A4A7-ECC89BD88B76}" dt="2021-05-26T00:46:14.713" v="546" actId="21"/>
          <ac:picMkLst>
            <pc:docMk/>
            <pc:sldMk cId="4095142654" sldId="261"/>
            <ac:picMk id="3074" creationId="{46C8F6F0-DF13-41EF-A774-BFB850127A8A}"/>
          </ac:picMkLst>
        </pc:picChg>
      </pc:sldChg>
      <pc:sldChg chg="addSp modSp new del mod ord">
        <pc:chgData name="mingle1994@student.jbnu.ac.kr" userId="6accb246-f179-42e5-8cc4-2c1a8de5b234" providerId="ADAL" clId="{E85F058B-F992-4DC6-A4A7-ECC89BD88B76}" dt="2022-01-13T03:45:42.591" v="7497" actId="47"/>
        <pc:sldMkLst>
          <pc:docMk/>
          <pc:sldMk cId="910471915" sldId="262"/>
        </pc:sldMkLst>
        <pc:spChg chg="mod">
          <ac:chgData name="mingle1994@student.jbnu.ac.kr" userId="6accb246-f179-42e5-8cc4-2c1a8de5b234" providerId="ADAL" clId="{E85F058B-F992-4DC6-A4A7-ECC89BD88B76}" dt="2021-05-26T00:41:36.832" v="452" actId="20577"/>
          <ac:spMkLst>
            <pc:docMk/>
            <pc:sldMk cId="910471915" sldId="262"/>
            <ac:spMk id="2" creationId="{EB2CB3F8-D612-44C2-A0C7-8B7AE9663047}"/>
          </ac:spMkLst>
        </pc:spChg>
        <pc:spChg chg="mod">
          <ac:chgData name="mingle1994@student.jbnu.ac.kr" userId="6accb246-f179-42e5-8cc4-2c1a8de5b234" providerId="ADAL" clId="{E85F058B-F992-4DC6-A4A7-ECC89BD88B76}" dt="2021-05-26T00:58:56.206" v="562" actId="6549"/>
          <ac:spMkLst>
            <pc:docMk/>
            <pc:sldMk cId="910471915" sldId="262"/>
            <ac:spMk id="3" creationId="{0CD542F6-0C84-4E83-9C52-903556331896}"/>
          </ac:spMkLst>
        </pc:spChg>
        <pc:spChg chg="add mod">
          <ac:chgData name="mingle1994@student.jbnu.ac.kr" userId="6accb246-f179-42e5-8cc4-2c1a8de5b234" providerId="ADAL" clId="{E85F058B-F992-4DC6-A4A7-ECC89BD88B76}" dt="2021-05-26T00:45:57.112" v="542" actId="6549"/>
          <ac:spMkLst>
            <pc:docMk/>
            <pc:sldMk cId="910471915" sldId="262"/>
            <ac:spMk id="4" creationId="{AE359434-0243-40B9-8259-66FF0F4F32B1}"/>
          </ac:spMkLst>
        </pc:spChg>
        <pc:spChg chg="add mod">
          <ac:chgData name="mingle1994@student.jbnu.ac.kr" userId="6accb246-f179-42e5-8cc4-2c1a8de5b234" providerId="ADAL" clId="{E85F058B-F992-4DC6-A4A7-ECC89BD88B76}" dt="2021-05-26T00:46:59.568" v="561" actId="207"/>
          <ac:spMkLst>
            <pc:docMk/>
            <pc:sldMk cId="910471915" sldId="262"/>
            <ac:spMk id="7" creationId="{42A4DC22-BF8B-4D35-85C1-B6BC344AC867}"/>
          </ac:spMkLst>
        </pc:spChg>
        <pc:picChg chg="add mod">
          <ac:chgData name="mingle1994@student.jbnu.ac.kr" userId="6accb246-f179-42e5-8cc4-2c1a8de5b234" providerId="ADAL" clId="{E85F058B-F992-4DC6-A4A7-ECC89BD88B76}" dt="2021-05-26T00:46:56.788" v="560" actId="1076"/>
          <ac:picMkLst>
            <pc:docMk/>
            <pc:sldMk cId="910471915" sldId="262"/>
            <ac:picMk id="5" creationId="{026AC66B-F47C-4E3C-9F66-F8E3EAB39EFA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05:25:17.720" v="8091" actId="1076"/>
        <pc:sldMkLst>
          <pc:docMk/>
          <pc:sldMk cId="3150609337" sldId="262"/>
        </pc:sldMkLst>
        <pc:spChg chg="mod">
          <ac:chgData name="mingle1994@student.jbnu.ac.kr" userId="6accb246-f179-42e5-8cc4-2c1a8de5b234" providerId="ADAL" clId="{E85F058B-F992-4DC6-A4A7-ECC89BD88B76}" dt="2022-01-13T05:22:32.446" v="7937" actId="20577"/>
          <ac:spMkLst>
            <pc:docMk/>
            <pc:sldMk cId="3150609337" sldId="262"/>
            <ac:spMk id="2" creationId="{BF11467C-CD85-4389-91B9-C093794434F1}"/>
          </ac:spMkLst>
        </pc:spChg>
        <pc:spChg chg="mod">
          <ac:chgData name="mingle1994@student.jbnu.ac.kr" userId="6accb246-f179-42e5-8cc4-2c1a8de5b234" providerId="ADAL" clId="{E85F058B-F992-4DC6-A4A7-ECC89BD88B76}" dt="2022-01-13T05:25:14.664" v="8090" actId="20577"/>
          <ac:spMkLst>
            <pc:docMk/>
            <pc:sldMk cId="3150609337" sldId="262"/>
            <ac:spMk id="3" creationId="{3EFB71BB-7A82-4DC0-B6AF-4CDE332AA728}"/>
          </ac:spMkLst>
        </pc:spChg>
        <pc:picChg chg="add mod">
          <ac:chgData name="mingle1994@student.jbnu.ac.kr" userId="6accb246-f179-42e5-8cc4-2c1a8de5b234" providerId="ADAL" clId="{E85F058B-F992-4DC6-A4A7-ECC89BD88B76}" dt="2022-01-13T05:25:17.720" v="8091" actId="1076"/>
          <ac:picMkLst>
            <pc:docMk/>
            <pc:sldMk cId="3150609337" sldId="262"/>
            <ac:picMk id="5" creationId="{DC1B9F35-16DF-4925-80C7-8FD2E26F076B}"/>
          </ac:picMkLst>
        </pc:picChg>
      </pc:sldChg>
      <pc:sldChg chg="delSp add del mod">
        <pc:chgData name="mingle1994@student.jbnu.ac.kr" userId="6accb246-f179-42e5-8cc4-2c1a8de5b234" providerId="ADAL" clId="{E85F058B-F992-4DC6-A4A7-ECC89BD88B76}" dt="2021-05-26T01:02:51.007" v="583" actId="47"/>
        <pc:sldMkLst>
          <pc:docMk/>
          <pc:sldMk cId="1616766747" sldId="263"/>
        </pc:sldMkLst>
        <pc:picChg chg="del">
          <ac:chgData name="mingle1994@student.jbnu.ac.kr" userId="6accb246-f179-42e5-8cc4-2c1a8de5b234" providerId="ADAL" clId="{E85F058B-F992-4DC6-A4A7-ECC89BD88B76}" dt="2021-05-26T01:02:41.416" v="579" actId="21"/>
          <ac:picMkLst>
            <pc:docMk/>
            <pc:sldMk cId="1616766747" sldId="263"/>
            <ac:picMk id="5" creationId="{8623F1DE-58D4-45CF-A65C-D693E29D40A4}"/>
          </ac:picMkLst>
        </pc:picChg>
      </pc:sldChg>
      <pc:sldChg chg="addSp delSp modSp new mod">
        <pc:chgData name="mingle1994@student.jbnu.ac.kr" userId="6accb246-f179-42e5-8cc4-2c1a8de5b234" providerId="ADAL" clId="{E85F058B-F992-4DC6-A4A7-ECC89BD88B76}" dt="2022-01-13T05:32:48.369" v="8166" actId="1076"/>
        <pc:sldMkLst>
          <pc:docMk/>
          <pc:sldMk cId="2428260284" sldId="263"/>
        </pc:sldMkLst>
        <pc:spChg chg="mod">
          <ac:chgData name="mingle1994@student.jbnu.ac.kr" userId="6accb246-f179-42e5-8cc4-2c1a8de5b234" providerId="ADAL" clId="{E85F058B-F992-4DC6-A4A7-ECC89BD88B76}" dt="2022-01-13T05:24:17.993" v="8032"/>
          <ac:spMkLst>
            <pc:docMk/>
            <pc:sldMk cId="2428260284" sldId="263"/>
            <ac:spMk id="2" creationId="{6D03FF9B-8C73-4AF5-8E12-02478A5B57DD}"/>
          </ac:spMkLst>
        </pc:spChg>
        <pc:spChg chg="del">
          <ac:chgData name="mingle1994@student.jbnu.ac.kr" userId="6accb246-f179-42e5-8cc4-2c1a8de5b234" providerId="ADAL" clId="{E85F058B-F992-4DC6-A4A7-ECC89BD88B76}" dt="2022-01-13T05:31:46.752" v="8150"/>
          <ac:spMkLst>
            <pc:docMk/>
            <pc:sldMk cId="2428260284" sldId="263"/>
            <ac:spMk id="3" creationId="{EF3CE753-FBB4-46F8-B0C7-13F3AD004E58}"/>
          </ac:spMkLst>
        </pc:spChg>
        <pc:spChg chg="add del">
          <ac:chgData name="mingle1994@student.jbnu.ac.kr" userId="6accb246-f179-42e5-8cc4-2c1a8de5b234" providerId="ADAL" clId="{E85F058B-F992-4DC6-A4A7-ECC89BD88B76}" dt="2022-01-13T05:31:39.230" v="8149" actId="22"/>
          <ac:spMkLst>
            <pc:docMk/>
            <pc:sldMk cId="2428260284" sldId="263"/>
            <ac:spMk id="5" creationId="{071EF041-8621-4CA0-A87B-1065C1306500}"/>
          </ac:spMkLst>
        </pc:spChg>
        <pc:picChg chg="add mod">
          <ac:chgData name="mingle1994@student.jbnu.ac.kr" userId="6accb246-f179-42e5-8cc4-2c1a8de5b234" providerId="ADAL" clId="{E85F058B-F992-4DC6-A4A7-ECC89BD88B76}" dt="2022-01-13T05:32:41.761" v="8165" actId="1076"/>
          <ac:picMkLst>
            <pc:docMk/>
            <pc:sldMk cId="2428260284" sldId="263"/>
            <ac:picMk id="7" creationId="{35B25B13-041C-4CD9-B1A1-6F5D1A2FE0DB}"/>
          </ac:picMkLst>
        </pc:picChg>
        <pc:picChg chg="add del mod">
          <ac:chgData name="mingle1994@student.jbnu.ac.kr" userId="6accb246-f179-42e5-8cc4-2c1a8de5b234" providerId="ADAL" clId="{E85F058B-F992-4DC6-A4A7-ECC89BD88B76}" dt="2022-01-13T05:32:01.520" v="8158" actId="478"/>
          <ac:picMkLst>
            <pc:docMk/>
            <pc:sldMk cId="2428260284" sldId="263"/>
            <ac:picMk id="9" creationId="{3F4A5E46-BADA-45FD-9898-F95B45D1208F}"/>
          </ac:picMkLst>
        </pc:picChg>
        <pc:picChg chg="add mod">
          <ac:chgData name="mingle1994@student.jbnu.ac.kr" userId="6accb246-f179-42e5-8cc4-2c1a8de5b234" providerId="ADAL" clId="{E85F058B-F992-4DC6-A4A7-ECC89BD88B76}" dt="2022-01-13T05:32:48.369" v="8166" actId="1076"/>
          <ac:picMkLst>
            <pc:docMk/>
            <pc:sldMk cId="2428260284" sldId="263"/>
            <ac:picMk id="11" creationId="{027299A9-443C-4E73-83C8-075670BEC834}"/>
          </ac:picMkLst>
        </pc:picChg>
      </pc:sldChg>
      <pc:sldChg chg="addSp modSp new del mod ord">
        <pc:chgData name="mingle1994@student.jbnu.ac.kr" userId="6accb246-f179-42e5-8cc4-2c1a8de5b234" providerId="ADAL" clId="{E85F058B-F992-4DC6-A4A7-ECC89BD88B76}" dt="2022-01-13T03:45:43.466" v="7498" actId="47"/>
        <pc:sldMkLst>
          <pc:docMk/>
          <pc:sldMk cId="382818240" sldId="264"/>
        </pc:sldMkLst>
        <pc:picChg chg="add mod">
          <ac:chgData name="mingle1994@student.jbnu.ac.kr" userId="6accb246-f179-42e5-8cc4-2c1a8de5b234" providerId="ADAL" clId="{E85F058B-F992-4DC6-A4A7-ECC89BD88B76}" dt="2021-05-26T01:02:49.195" v="582" actId="1076"/>
          <ac:picMkLst>
            <pc:docMk/>
            <pc:sldMk cId="382818240" sldId="264"/>
            <ac:picMk id="4" creationId="{4C399657-A7DD-4192-A145-A91ED09CF0D2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06:59:50.700" v="8302" actId="113"/>
        <pc:sldMkLst>
          <pc:docMk/>
          <pc:sldMk cId="1362819412" sldId="264"/>
        </pc:sldMkLst>
        <pc:spChg chg="mod">
          <ac:chgData name="mingle1994@student.jbnu.ac.kr" userId="6accb246-f179-42e5-8cc4-2c1a8de5b234" providerId="ADAL" clId="{E85F058B-F992-4DC6-A4A7-ECC89BD88B76}" dt="2022-01-13T05:30:14.744" v="8129" actId="20577"/>
          <ac:spMkLst>
            <pc:docMk/>
            <pc:sldMk cId="1362819412" sldId="264"/>
            <ac:spMk id="2" creationId="{DCE67EED-B687-4B0C-A77C-E818B9E7EBFA}"/>
          </ac:spMkLst>
        </pc:spChg>
        <pc:spChg chg="mod">
          <ac:chgData name="mingle1994@student.jbnu.ac.kr" userId="6accb246-f179-42e5-8cc4-2c1a8de5b234" providerId="ADAL" clId="{E85F058B-F992-4DC6-A4A7-ECC89BD88B76}" dt="2022-01-13T06:59:50.700" v="8302" actId="113"/>
          <ac:spMkLst>
            <pc:docMk/>
            <pc:sldMk cId="1362819412" sldId="264"/>
            <ac:spMk id="3" creationId="{2CB30BE0-3E71-4AD4-908C-123EF583CD1F}"/>
          </ac:spMkLst>
        </pc:spChg>
        <pc:spChg chg="add mod">
          <ac:chgData name="mingle1994@student.jbnu.ac.kr" userId="6accb246-f179-42e5-8cc4-2c1a8de5b234" providerId="ADAL" clId="{E85F058B-F992-4DC6-A4A7-ECC89BD88B76}" dt="2022-01-13T06:56:01.123" v="8218" actId="20577"/>
          <ac:spMkLst>
            <pc:docMk/>
            <pc:sldMk cId="1362819412" sldId="264"/>
            <ac:spMk id="6" creationId="{5E40F078-3972-4FF1-9FB0-625FB2EEC48B}"/>
          </ac:spMkLst>
        </pc:spChg>
        <pc:picChg chg="add mod">
          <ac:chgData name="mingle1994@student.jbnu.ac.kr" userId="6accb246-f179-42e5-8cc4-2c1a8de5b234" providerId="ADAL" clId="{E85F058B-F992-4DC6-A4A7-ECC89BD88B76}" dt="2022-01-13T06:55:22.926" v="8195" actId="1076"/>
          <ac:picMkLst>
            <pc:docMk/>
            <pc:sldMk cId="1362819412" sldId="264"/>
            <ac:picMk id="5" creationId="{433CACBC-3F6F-4465-AA39-D35DF40888FB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07:19:21.196" v="8842" actId="113"/>
        <pc:sldMkLst>
          <pc:docMk/>
          <pc:sldMk cId="1096865189" sldId="265"/>
        </pc:sldMkLst>
        <pc:spChg chg="mod">
          <ac:chgData name="mingle1994@student.jbnu.ac.kr" userId="6accb246-f179-42e5-8cc4-2c1a8de5b234" providerId="ADAL" clId="{E85F058B-F992-4DC6-A4A7-ECC89BD88B76}" dt="2022-01-13T07:00:31.183" v="8304"/>
          <ac:spMkLst>
            <pc:docMk/>
            <pc:sldMk cId="1096865189" sldId="265"/>
            <ac:spMk id="2" creationId="{B732B61A-121E-4D01-828A-5488195AF877}"/>
          </ac:spMkLst>
        </pc:spChg>
        <pc:spChg chg="mod">
          <ac:chgData name="mingle1994@student.jbnu.ac.kr" userId="6accb246-f179-42e5-8cc4-2c1a8de5b234" providerId="ADAL" clId="{E85F058B-F992-4DC6-A4A7-ECC89BD88B76}" dt="2022-01-13T07:19:21.196" v="8842" actId="113"/>
          <ac:spMkLst>
            <pc:docMk/>
            <pc:sldMk cId="1096865189" sldId="265"/>
            <ac:spMk id="3" creationId="{247D4732-9B68-451B-A22A-C4A9547A85EF}"/>
          </ac:spMkLst>
        </pc:spChg>
        <pc:spChg chg="add mod">
          <ac:chgData name="mingle1994@student.jbnu.ac.kr" userId="6accb246-f179-42e5-8cc4-2c1a8de5b234" providerId="ADAL" clId="{E85F058B-F992-4DC6-A4A7-ECC89BD88B76}" dt="2022-01-13T07:06:08.975" v="8334" actId="20577"/>
          <ac:spMkLst>
            <pc:docMk/>
            <pc:sldMk cId="1096865189" sldId="265"/>
            <ac:spMk id="6" creationId="{5E5D1807-F1E3-4242-8C6D-6094064ECEED}"/>
          </ac:spMkLst>
        </pc:spChg>
        <pc:picChg chg="add mod">
          <ac:chgData name="mingle1994@student.jbnu.ac.kr" userId="6accb246-f179-42e5-8cc4-2c1a8de5b234" providerId="ADAL" clId="{E85F058B-F992-4DC6-A4A7-ECC89BD88B76}" dt="2022-01-13T07:16:40.782" v="8555" actId="1076"/>
          <ac:picMkLst>
            <pc:docMk/>
            <pc:sldMk cId="1096865189" sldId="265"/>
            <ac:picMk id="5" creationId="{55FF0E43-33ED-419B-925A-AE9A75F315C9}"/>
          </ac:picMkLst>
        </pc:picChg>
      </pc:sldChg>
      <pc:sldChg chg="addSp modSp new del mod">
        <pc:chgData name="mingle1994@student.jbnu.ac.kr" userId="6accb246-f179-42e5-8cc4-2c1a8de5b234" providerId="ADAL" clId="{E85F058B-F992-4DC6-A4A7-ECC89BD88B76}" dt="2022-01-13T03:45:45.310" v="7500" actId="47"/>
        <pc:sldMkLst>
          <pc:docMk/>
          <pc:sldMk cId="1995808389" sldId="265"/>
        </pc:sldMkLst>
        <pc:spChg chg="mod">
          <ac:chgData name="mingle1994@student.jbnu.ac.kr" userId="6accb246-f179-42e5-8cc4-2c1a8de5b234" providerId="ADAL" clId="{E85F058B-F992-4DC6-A4A7-ECC89BD88B76}" dt="2021-05-26T01:13:22.456" v="648" actId="20577"/>
          <ac:spMkLst>
            <pc:docMk/>
            <pc:sldMk cId="1995808389" sldId="265"/>
            <ac:spMk id="2" creationId="{EB8FE3BA-BC5D-46D5-A7D7-5138D6E8BB2E}"/>
          </ac:spMkLst>
        </pc:spChg>
        <pc:spChg chg="mod">
          <ac:chgData name="mingle1994@student.jbnu.ac.kr" userId="6accb246-f179-42e5-8cc4-2c1a8de5b234" providerId="ADAL" clId="{E85F058B-F992-4DC6-A4A7-ECC89BD88B76}" dt="2021-05-26T01:15:19.283" v="737" actId="20577"/>
          <ac:spMkLst>
            <pc:docMk/>
            <pc:sldMk cId="1995808389" sldId="265"/>
            <ac:spMk id="3" creationId="{5B982E22-E427-4967-99DF-24C777F6270E}"/>
          </ac:spMkLst>
        </pc:spChg>
        <pc:picChg chg="add mod">
          <ac:chgData name="mingle1994@student.jbnu.ac.kr" userId="6accb246-f179-42e5-8cc4-2c1a8de5b234" providerId="ADAL" clId="{E85F058B-F992-4DC6-A4A7-ECC89BD88B76}" dt="2021-05-26T01:19:00.706" v="755" actId="1076"/>
          <ac:picMkLst>
            <pc:docMk/>
            <pc:sldMk cId="1995808389" sldId="265"/>
            <ac:picMk id="4098" creationId="{14D376C5-711C-4B8E-990D-6DCA64A2A416}"/>
          </ac:picMkLst>
        </pc:picChg>
        <pc:picChg chg="add mod">
          <ac:chgData name="mingle1994@student.jbnu.ac.kr" userId="6accb246-f179-42e5-8cc4-2c1a8de5b234" providerId="ADAL" clId="{E85F058B-F992-4DC6-A4A7-ECC89BD88B76}" dt="2021-05-26T01:18:55.043" v="754" actId="1076"/>
          <ac:picMkLst>
            <pc:docMk/>
            <pc:sldMk cId="1995808389" sldId="265"/>
            <ac:picMk id="4100" creationId="{7B98E365-F3AB-421F-8C24-EBB0B145BF1B}"/>
          </ac:picMkLst>
        </pc:picChg>
        <pc:picChg chg="add mod">
          <ac:chgData name="mingle1994@student.jbnu.ac.kr" userId="6accb246-f179-42e5-8cc4-2c1a8de5b234" providerId="ADAL" clId="{E85F058B-F992-4DC6-A4A7-ECC89BD88B76}" dt="2021-05-26T01:18:52.358" v="753" actId="167"/>
          <ac:picMkLst>
            <pc:docMk/>
            <pc:sldMk cId="1995808389" sldId="265"/>
            <ac:picMk id="4102" creationId="{6F013096-4D1E-4B67-80D8-67A270F9970D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07:56:42.853" v="9268" actId="1076"/>
        <pc:sldMkLst>
          <pc:docMk/>
          <pc:sldMk cId="1646030382" sldId="266"/>
        </pc:sldMkLst>
        <pc:spChg chg="mod">
          <ac:chgData name="mingle1994@student.jbnu.ac.kr" userId="6accb246-f179-42e5-8cc4-2c1a8de5b234" providerId="ADAL" clId="{E85F058B-F992-4DC6-A4A7-ECC89BD88B76}" dt="2022-01-13T07:48:25.288" v="9033" actId="20577"/>
          <ac:spMkLst>
            <pc:docMk/>
            <pc:sldMk cId="1646030382" sldId="266"/>
            <ac:spMk id="2" creationId="{2E9A69FF-63A6-4C79-9AAD-445F20603CF6}"/>
          </ac:spMkLst>
        </pc:spChg>
        <pc:spChg chg="mod">
          <ac:chgData name="mingle1994@student.jbnu.ac.kr" userId="6accb246-f179-42e5-8cc4-2c1a8de5b234" providerId="ADAL" clId="{E85F058B-F992-4DC6-A4A7-ECC89BD88B76}" dt="2022-01-13T07:56:40.594" v="9267" actId="20577"/>
          <ac:spMkLst>
            <pc:docMk/>
            <pc:sldMk cId="1646030382" sldId="266"/>
            <ac:spMk id="3" creationId="{B276EC16-A014-4713-9C30-6F83D73521FE}"/>
          </ac:spMkLst>
        </pc:spChg>
        <pc:spChg chg="add mod">
          <ac:chgData name="mingle1994@student.jbnu.ac.kr" userId="6accb246-f179-42e5-8cc4-2c1a8de5b234" providerId="ADAL" clId="{E85F058B-F992-4DC6-A4A7-ECC89BD88B76}" dt="2022-01-13T07:49:48.218" v="9063" actId="164"/>
          <ac:spMkLst>
            <pc:docMk/>
            <pc:sldMk cId="1646030382" sldId="266"/>
            <ac:spMk id="5" creationId="{68845944-5577-4FBC-8AED-FF158751590F}"/>
          </ac:spMkLst>
        </pc:spChg>
        <pc:grpChg chg="add mod">
          <ac:chgData name="mingle1994@student.jbnu.ac.kr" userId="6accb246-f179-42e5-8cc4-2c1a8de5b234" providerId="ADAL" clId="{E85F058B-F992-4DC6-A4A7-ECC89BD88B76}" dt="2022-01-13T07:56:42.853" v="9268" actId="1076"/>
          <ac:grpSpMkLst>
            <pc:docMk/>
            <pc:sldMk cId="1646030382" sldId="266"/>
            <ac:grpSpMk id="6" creationId="{7390B83D-D5D7-4579-A93D-287F5928AC27}"/>
          </ac:grpSpMkLst>
        </pc:grpChg>
        <pc:picChg chg="add mod modCrop">
          <ac:chgData name="mingle1994@student.jbnu.ac.kr" userId="6accb246-f179-42e5-8cc4-2c1a8de5b234" providerId="ADAL" clId="{E85F058B-F992-4DC6-A4A7-ECC89BD88B76}" dt="2022-01-13T07:49:48.218" v="9063" actId="164"/>
          <ac:picMkLst>
            <pc:docMk/>
            <pc:sldMk cId="1646030382" sldId="266"/>
            <ac:picMk id="4" creationId="{17CEF9A1-1614-465D-81DD-F234B70DAC52}"/>
          </ac:picMkLst>
        </pc:picChg>
      </pc:sldChg>
      <pc:sldChg chg="addSp modSp new del mod">
        <pc:chgData name="mingle1994@student.jbnu.ac.kr" userId="6accb246-f179-42e5-8cc4-2c1a8de5b234" providerId="ADAL" clId="{E85F058B-F992-4DC6-A4A7-ECC89BD88B76}" dt="2022-01-13T03:45:45.694" v="7501" actId="47"/>
        <pc:sldMkLst>
          <pc:docMk/>
          <pc:sldMk cId="2620091856" sldId="266"/>
        </pc:sldMkLst>
        <pc:spChg chg="mod">
          <ac:chgData name="mingle1994@student.jbnu.ac.kr" userId="6accb246-f179-42e5-8cc4-2c1a8de5b234" providerId="ADAL" clId="{E85F058B-F992-4DC6-A4A7-ECC89BD88B76}" dt="2021-05-26T01:20:03.574" v="768" actId="20577"/>
          <ac:spMkLst>
            <pc:docMk/>
            <pc:sldMk cId="2620091856" sldId="266"/>
            <ac:spMk id="2" creationId="{0CEE920D-823F-46A9-B7E3-352BF89AE920}"/>
          </ac:spMkLst>
        </pc:spChg>
        <pc:spChg chg="mod">
          <ac:chgData name="mingle1994@student.jbnu.ac.kr" userId="6accb246-f179-42e5-8cc4-2c1a8de5b234" providerId="ADAL" clId="{E85F058B-F992-4DC6-A4A7-ECC89BD88B76}" dt="2021-05-26T01:48:21.634" v="1184" actId="207"/>
          <ac:spMkLst>
            <pc:docMk/>
            <pc:sldMk cId="2620091856" sldId="266"/>
            <ac:spMk id="3" creationId="{E60B0E64-E7F3-4C5F-B329-352E092AFACD}"/>
          </ac:spMkLst>
        </pc:spChg>
        <pc:picChg chg="add mod">
          <ac:chgData name="mingle1994@student.jbnu.ac.kr" userId="6accb246-f179-42e5-8cc4-2c1a8de5b234" providerId="ADAL" clId="{E85F058B-F992-4DC6-A4A7-ECC89BD88B76}" dt="2021-05-26T01:36:44.586" v="991" actId="1076"/>
          <ac:picMkLst>
            <pc:docMk/>
            <pc:sldMk cId="2620091856" sldId="266"/>
            <ac:picMk id="5" creationId="{19E51379-48AC-47D3-8DFD-BB3FE136C48B}"/>
          </ac:picMkLst>
        </pc:picChg>
      </pc:sldChg>
      <pc:sldChg chg="addSp delSp modSp new del mod">
        <pc:chgData name="mingle1994@student.jbnu.ac.kr" userId="6accb246-f179-42e5-8cc4-2c1a8de5b234" providerId="ADAL" clId="{E85F058B-F992-4DC6-A4A7-ECC89BD88B76}" dt="2022-01-13T03:45:48.309" v="7503" actId="47"/>
        <pc:sldMkLst>
          <pc:docMk/>
          <pc:sldMk cId="339759726" sldId="267"/>
        </pc:sldMkLst>
        <pc:spChg chg="mod">
          <ac:chgData name="mingle1994@student.jbnu.ac.kr" userId="6accb246-f179-42e5-8cc4-2c1a8de5b234" providerId="ADAL" clId="{E85F058B-F992-4DC6-A4A7-ECC89BD88B76}" dt="2021-05-26T01:50:35.699" v="1207" actId="20577"/>
          <ac:spMkLst>
            <pc:docMk/>
            <pc:sldMk cId="339759726" sldId="267"/>
            <ac:spMk id="2" creationId="{A150556F-7861-4790-8B90-DE61365CEED3}"/>
          </ac:spMkLst>
        </pc:spChg>
        <pc:spChg chg="mod">
          <ac:chgData name="mingle1994@student.jbnu.ac.kr" userId="6accb246-f179-42e5-8cc4-2c1a8de5b234" providerId="ADAL" clId="{E85F058B-F992-4DC6-A4A7-ECC89BD88B76}" dt="2021-05-26T02:12:12.101" v="1785" actId="20577"/>
          <ac:spMkLst>
            <pc:docMk/>
            <pc:sldMk cId="339759726" sldId="267"/>
            <ac:spMk id="3" creationId="{773F346F-054E-44BC-A58B-EE0AF20D0D38}"/>
          </ac:spMkLst>
        </pc:spChg>
        <pc:picChg chg="add del mod">
          <ac:chgData name="mingle1994@student.jbnu.ac.kr" userId="6accb246-f179-42e5-8cc4-2c1a8de5b234" providerId="ADAL" clId="{E85F058B-F992-4DC6-A4A7-ECC89BD88B76}" dt="2021-05-26T02:28:48.347" v="2335" actId="478"/>
          <ac:picMkLst>
            <pc:docMk/>
            <pc:sldMk cId="339759726" sldId="267"/>
            <ac:picMk id="4" creationId="{B06AA072-FE34-47B0-800D-2AAA298128C7}"/>
          </ac:picMkLst>
        </pc:picChg>
        <pc:picChg chg="add mod">
          <ac:chgData name="mingle1994@student.jbnu.ac.kr" userId="6accb246-f179-42e5-8cc4-2c1a8de5b234" providerId="ADAL" clId="{E85F058B-F992-4DC6-A4A7-ECC89BD88B76}" dt="2021-05-26T02:29:08.203" v="2338" actId="1076"/>
          <ac:picMkLst>
            <pc:docMk/>
            <pc:sldMk cId="339759726" sldId="267"/>
            <ac:picMk id="5" creationId="{9F28AADE-BD48-4523-98AA-226B21113472}"/>
          </ac:picMkLst>
        </pc:picChg>
      </pc:sldChg>
      <pc:sldChg chg="add">
        <pc:chgData name="mingle1994@student.jbnu.ac.kr" userId="6accb246-f179-42e5-8cc4-2c1a8de5b234" providerId="ADAL" clId="{E85F058B-F992-4DC6-A4A7-ECC89BD88B76}" dt="2022-01-13T07:20:10.174" v="8844"/>
        <pc:sldMkLst>
          <pc:docMk/>
          <pc:sldMk cId="2337317701" sldId="267"/>
        </pc:sldMkLst>
      </pc:sldChg>
      <pc:sldChg chg="addSp delSp modSp new del mod">
        <pc:chgData name="mingle1994@student.jbnu.ac.kr" userId="6accb246-f179-42e5-8cc4-2c1a8de5b234" providerId="ADAL" clId="{E85F058B-F992-4DC6-A4A7-ECC89BD88B76}" dt="2022-01-13T03:45:46.281" v="7502" actId="47"/>
        <pc:sldMkLst>
          <pc:docMk/>
          <pc:sldMk cId="174497628" sldId="268"/>
        </pc:sldMkLst>
        <pc:spChg chg="mod">
          <ac:chgData name="mingle1994@student.jbnu.ac.kr" userId="6accb246-f179-42e5-8cc4-2c1a8de5b234" providerId="ADAL" clId="{E85F058B-F992-4DC6-A4A7-ECC89BD88B76}" dt="2021-05-26T01:38:10.926" v="1004" actId="20577"/>
          <ac:spMkLst>
            <pc:docMk/>
            <pc:sldMk cId="174497628" sldId="268"/>
            <ac:spMk id="2" creationId="{DB915DA0-ED51-4A1B-AD07-A793A5A2125C}"/>
          </ac:spMkLst>
        </pc:spChg>
        <pc:spChg chg="mod">
          <ac:chgData name="mingle1994@student.jbnu.ac.kr" userId="6accb246-f179-42e5-8cc4-2c1a8de5b234" providerId="ADAL" clId="{E85F058B-F992-4DC6-A4A7-ECC89BD88B76}" dt="2021-05-26T01:48:10.700" v="1183" actId="207"/>
          <ac:spMkLst>
            <pc:docMk/>
            <pc:sldMk cId="174497628" sldId="268"/>
            <ac:spMk id="3" creationId="{C3044A75-DCCF-4047-ABC3-B5B7331AC419}"/>
          </ac:spMkLst>
        </pc:spChg>
        <pc:picChg chg="add mod">
          <ac:chgData name="mingle1994@student.jbnu.ac.kr" userId="6accb246-f179-42e5-8cc4-2c1a8de5b234" providerId="ADAL" clId="{E85F058B-F992-4DC6-A4A7-ECC89BD88B76}" dt="2021-05-26T01:46:22.535" v="1163" actId="1076"/>
          <ac:picMkLst>
            <pc:docMk/>
            <pc:sldMk cId="174497628" sldId="268"/>
            <ac:picMk id="5" creationId="{A3A2DC98-F850-4688-A93D-D69BDE273C94}"/>
          </ac:picMkLst>
        </pc:picChg>
        <pc:picChg chg="add del mod">
          <ac:chgData name="mingle1994@student.jbnu.ac.kr" userId="6accb246-f179-42e5-8cc4-2c1a8de5b234" providerId="ADAL" clId="{E85F058B-F992-4DC6-A4A7-ECC89BD88B76}" dt="2021-05-26T01:49:30.827" v="1185" actId="478"/>
          <ac:picMkLst>
            <pc:docMk/>
            <pc:sldMk cId="174497628" sldId="268"/>
            <ac:picMk id="6146" creationId="{3CD19D20-33DF-48F7-BC22-7A063E5CAA22}"/>
          </ac:picMkLst>
        </pc:picChg>
        <pc:picChg chg="add mod">
          <ac:chgData name="mingle1994@student.jbnu.ac.kr" userId="6accb246-f179-42e5-8cc4-2c1a8de5b234" providerId="ADAL" clId="{E85F058B-F992-4DC6-A4A7-ECC89BD88B76}" dt="2021-05-26T01:49:39.864" v="1190" actId="1076"/>
          <ac:picMkLst>
            <pc:docMk/>
            <pc:sldMk cId="174497628" sldId="268"/>
            <ac:picMk id="6148" creationId="{650710FB-DB8C-4B08-B6DC-5CFEB9CFCF3A}"/>
          </ac:picMkLst>
        </pc:picChg>
        <pc:picChg chg="add mod">
          <ac:chgData name="mingle1994@student.jbnu.ac.kr" userId="6accb246-f179-42e5-8cc4-2c1a8de5b234" providerId="ADAL" clId="{E85F058B-F992-4DC6-A4A7-ECC89BD88B76}" dt="2021-05-26T01:47:44.726" v="1180" actId="1076"/>
          <ac:picMkLst>
            <pc:docMk/>
            <pc:sldMk cId="174497628" sldId="268"/>
            <ac:picMk id="6150" creationId="{3621F069-F98B-4FDF-804B-E856E4C15F3D}"/>
          </ac:picMkLst>
        </pc:picChg>
        <pc:picChg chg="add mod">
          <ac:chgData name="mingle1994@student.jbnu.ac.kr" userId="6accb246-f179-42e5-8cc4-2c1a8de5b234" providerId="ADAL" clId="{E85F058B-F992-4DC6-A4A7-ECC89BD88B76}" dt="2021-05-26T01:49:42.137" v="1191" actId="1076"/>
          <ac:picMkLst>
            <pc:docMk/>
            <pc:sldMk cId="174497628" sldId="268"/>
            <ac:picMk id="6152" creationId="{DC3E9FC8-73FD-4B11-92A5-031F1BF2C105}"/>
          </ac:picMkLst>
        </pc:picChg>
        <pc:picChg chg="add mod">
          <ac:chgData name="mingle1994@student.jbnu.ac.kr" userId="6accb246-f179-42e5-8cc4-2c1a8de5b234" providerId="ADAL" clId="{E85F058B-F992-4DC6-A4A7-ECC89BD88B76}" dt="2021-05-26T01:49:39.864" v="1190" actId="1076"/>
          <ac:picMkLst>
            <pc:docMk/>
            <pc:sldMk cId="174497628" sldId="268"/>
            <ac:picMk id="6154" creationId="{79F0B0AB-5480-47D7-B446-9C96F82E9838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08:11:15.290" v="9546" actId="1076"/>
        <pc:sldMkLst>
          <pc:docMk/>
          <pc:sldMk cId="2811811435" sldId="268"/>
        </pc:sldMkLst>
        <pc:spChg chg="mod">
          <ac:chgData name="mingle1994@student.jbnu.ac.kr" userId="6accb246-f179-42e5-8cc4-2c1a8de5b234" providerId="ADAL" clId="{E85F058B-F992-4DC6-A4A7-ECC89BD88B76}" dt="2022-01-13T08:03:09.492" v="9289" actId="20577"/>
          <ac:spMkLst>
            <pc:docMk/>
            <pc:sldMk cId="2811811435" sldId="268"/>
            <ac:spMk id="2" creationId="{192A1077-72D0-47AB-A5F9-3ACCC2C22C5E}"/>
          </ac:spMkLst>
        </pc:spChg>
        <pc:spChg chg="mod">
          <ac:chgData name="mingle1994@student.jbnu.ac.kr" userId="6accb246-f179-42e5-8cc4-2c1a8de5b234" providerId="ADAL" clId="{E85F058B-F992-4DC6-A4A7-ECC89BD88B76}" dt="2022-01-13T08:08:28.720" v="9449" actId="20577"/>
          <ac:spMkLst>
            <pc:docMk/>
            <pc:sldMk cId="2811811435" sldId="268"/>
            <ac:spMk id="3" creationId="{67EC238B-A44E-4699-BCA9-3C1A4D376161}"/>
          </ac:spMkLst>
        </pc:spChg>
        <pc:spChg chg="add mod">
          <ac:chgData name="mingle1994@student.jbnu.ac.kr" userId="6accb246-f179-42e5-8cc4-2c1a8de5b234" providerId="ADAL" clId="{E85F058B-F992-4DC6-A4A7-ECC89BD88B76}" dt="2022-01-13T08:11:15.290" v="9546" actId="1076"/>
          <ac:spMkLst>
            <pc:docMk/>
            <pc:sldMk cId="2811811435" sldId="268"/>
            <ac:spMk id="11" creationId="{89C4D370-6282-40B4-8FA7-73C2AF4B3085}"/>
          </ac:spMkLst>
        </pc:spChg>
        <pc:grpChg chg="add mod">
          <ac:chgData name="mingle1994@student.jbnu.ac.kr" userId="6accb246-f179-42e5-8cc4-2c1a8de5b234" providerId="ADAL" clId="{E85F058B-F992-4DC6-A4A7-ECC89BD88B76}" dt="2022-01-13T08:11:04.914" v="9543" actId="164"/>
          <ac:grpSpMkLst>
            <pc:docMk/>
            <pc:sldMk cId="2811811435" sldId="268"/>
            <ac:grpSpMk id="10" creationId="{077E8555-BDF8-4435-9429-47EA8ACC2814}"/>
          </ac:grpSpMkLst>
        </pc:grpChg>
        <pc:grpChg chg="add mod">
          <ac:chgData name="mingle1994@student.jbnu.ac.kr" userId="6accb246-f179-42e5-8cc4-2c1a8de5b234" providerId="ADAL" clId="{E85F058B-F992-4DC6-A4A7-ECC89BD88B76}" dt="2022-01-13T08:11:11.704" v="9545" actId="1076"/>
          <ac:grpSpMkLst>
            <pc:docMk/>
            <pc:sldMk cId="2811811435" sldId="268"/>
            <ac:grpSpMk id="14" creationId="{694ECE3A-8426-4881-8CDD-04E0ADD3CFAB}"/>
          </ac:grpSpMkLst>
        </pc:grpChg>
        <pc:picChg chg="add mod">
          <ac:chgData name="mingle1994@student.jbnu.ac.kr" userId="6accb246-f179-42e5-8cc4-2c1a8de5b234" providerId="ADAL" clId="{E85F058B-F992-4DC6-A4A7-ECC89BD88B76}" dt="2022-01-13T08:09:57.687" v="9532" actId="1076"/>
          <ac:picMkLst>
            <pc:docMk/>
            <pc:sldMk cId="2811811435" sldId="268"/>
            <ac:picMk id="5" creationId="{80C5E283-43FD-4E03-BAF5-4DF1A77094A0}"/>
          </ac:picMkLst>
        </pc:picChg>
        <pc:picChg chg="add mod">
          <ac:chgData name="mingle1994@student.jbnu.ac.kr" userId="6accb246-f179-42e5-8cc4-2c1a8de5b234" providerId="ADAL" clId="{E85F058B-F992-4DC6-A4A7-ECC89BD88B76}" dt="2022-01-13T08:05:00.119" v="9309" actId="164"/>
          <ac:picMkLst>
            <pc:docMk/>
            <pc:sldMk cId="2811811435" sldId="268"/>
            <ac:picMk id="7" creationId="{1E614590-3FB3-4D18-87FF-EE75E397DDC0}"/>
          </ac:picMkLst>
        </pc:picChg>
        <pc:picChg chg="add mod">
          <ac:chgData name="mingle1994@student.jbnu.ac.kr" userId="6accb246-f179-42e5-8cc4-2c1a8de5b234" providerId="ADAL" clId="{E85F058B-F992-4DC6-A4A7-ECC89BD88B76}" dt="2022-01-13T08:11:09.433" v="9544" actId="1076"/>
          <ac:picMkLst>
            <pc:docMk/>
            <pc:sldMk cId="2811811435" sldId="268"/>
            <ac:picMk id="9" creationId="{C6455460-6BCE-4B6D-8C46-616B47D4EBE2}"/>
          </ac:picMkLst>
        </pc:picChg>
        <pc:picChg chg="add mod">
          <ac:chgData name="mingle1994@student.jbnu.ac.kr" userId="6accb246-f179-42e5-8cc4-2c1a8de5b234" providerId="ADAL" clId="{E85F058B-F992-4DC6-A4A7-ECC89BD88B76}" dt="2022-01-13T08:11:04.914" v="9543" actId="164"/>
          <ac:picMkLst>
            <pc:docMk/>
            <pc:sldMk cId="2811811435" sldId="268"/>
            <ac:picMk id="13" creationId="{6E9BBF74-C92C-4255-9A0F-3C2690D63514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08:39:48.199" v="9865" actId="1076"/>
        <pc:sldMkLst>
          <pc:docMk/>
          <pc:sldMk cId="1389537591" sldId="269"/>
        </pc:sldMkLst>
        <pc:spChg chg="mod">
          <ac:chgData name="mingle1994@student.jbnu.ac.kr" userId="6accb246-f179-42e5-8cc4-2c1a8de5b234" providerId="ADAL" clId="{E85F058B-F992-4DC6-A4A7-ECC89BD88B76}" dt="2022-01-13T08:32:35.962" v="9783" actId="20577"/>
          <ac:spMkLst>
            <pc:docMk/>
            <pc:sldMk cId="1389537591" sldId="269"/>
            <ac:spMk id="2" creationId="{AF2C9128-F6E5-4736-8D91-76F161AC66CA}"/>
          </ac:spMkLst>
        </pc:spChg>
        <pc:spChg chg="mod">
          <ac:chgData name="mingle1994@student.jbnu.ac.kr" userId="6accb246-f179-42e5-8cc4-2c1a8de5b234" providerId="ADAL" clId="{E85F058B-F992-4DC6-A4A7-ECC89BD88B76}" dt="2022-01-13T08:39:26.407" v="9862" actId="207"/>
          <ac:spMkLst>
            <pc:docMk/>
            <pc:sldMk cId="1389537591" sldId="269"/>
            <ac:spMk id="3" creationId="{8EBF686B-3902-4657-B64F-E9C7811D721E}"/>
          </ac:spMkLst>
        </pc:spChg>
        <pc:picChg chg="add mod">
          <ac:chgData name="mingle1994@student.jbnu.ac.kr" userId="6accb246-f179-42e5-8cc4-2c1a8de5b234" providerId="ADAL" clId="{E85F058B-F992-4DC6-A4A7-ECC89BD88B76}" dt="2022-01-13T08:39:48.199" v="9865" actId="1076"/>
          <ac:picMkLst>
            <pc:docMk/>
            <pc:sldMk cId="1389537591" sldId="269"/>
            <ac:picMk id="5" creationId="{510D4120-58B1-4AC3-896F-D0AED4D43C32}"/>
          </ac:picMkLst>
        </pc:picChg>
        <pc:picChg chg="add mod">
          <ac:chgData name="mingle1994@student.jbnu.ac.kr" userId="6accb246-f179-42e5-8cc4-2c1a8de5b234" providerId="ADAL" clId="{E85F058B-F992-4DC6-A4A7-ECC89BD88B76}" dt="2022-01-13T08:39:31.844" v="9864" actId="1076"/>
          <ac:picMkLst>
            <pc:docMk/>
            <pc:sldMk cId="1389537591" sldId="269"/>
            <ac:picMk id="6" creationId="{7CF47D56-C1BE-4D0B-8127-66554AF053FF}"/>
          </ac:picMkLst>
        </pc:picChg>
      </pc:sldChg>
      <pc:sldChg chg="addSp modSp new del mod">
        <pc:chgData name="mingle1994@student.jbnu.ac.kr" userId="6accb246-f179-42e5-8cc4-2c1a8de5b234" providerId="ADAL" clId="{E85F058B-F992-4DC6-A4A7-ECC89BD88B76}" dt="2022-01-13T03:45:49.046" v="7504" actId="47"/>
        <pc:sldMkLst>
          <pc:docMk/>
          <pc:sldMk cId="1686545668" sldId="269"/>
        </pc:sldMkLst>
        <pc:spChg chg="mod">
          <ac:chgData name="mingle1994@student.jbnu.ac.kr" userId="6accb246-f179-42e5-8cc4-2c1a8de5b234" providerId="ADAL" clId="{E85F058B-F992-4DC6-A4A7-ECC89BD88B76}" dt="2021-05-26T02:19:00.691" v="2156" actId="20577"/>
          <ac:spMkLst>
            <pc:docMk/>
            <pc:sldMk cId="1686545668" sldId="269"/>
            <ac:spMk id="2" creationId="{97EC6659-78B2-4400-AB96-1545016B1EA0}"/>
          </ac:spMkLst>
        </pc:spChg>
        <pc:spChg chg="mod">
          <ac:chgData name="mingle1994@student.jbnu.ac.kr" userId="6accb246-f179-42e5-8cc4-2c1a8de5b234" providerId="ADAL" clId="{E85F058B-F992-4DC6-A4A7-ECC89BD88B76}" dt="2021-05-26T02:48:55.802" v="2645" actId="16959"/>
          <ac:spMkLst>
            <pc:docMk/>
            <pc:sldMk cId="1686545668" sldId="269"/>
            <ac:spMk id="3" creationId="{FDF2538F-AFCA-4623-9BA7-EEC27A54D0CD}"/>
          </ac:spMkLst>
        </pc:spChg>
        <pc:picChg chg="add mod">
          <ac:chgData name="mingle1994@student.jbnu.ac.kr" userId="6accb246-f179-42e5-8cc4-2c1a8de5b234" providerId="ADAL" clId="{E85F058B-F992-4DC6-A4A7-ECC89BD88B76}" dt="2021-05-26T02:25:19.665" v="2334" actId="1076"/>
          <ac:picMkLst>
            <pc:docMk/>
            <pc:sldMk cId="1686545668" sldId="269"/>
            <ac:picMk id="4" creationId="{C0904508-8A93-47C3-B4E5-E967568C8B08}"/>
          </ac:picMkLst>
        </pc:picChg>
      </pc:sldChg>
      <pc:sldChg chg="addSp delSp modSp new mod ord">
        <pc:chgData name="mingle1994@student.jbnu.ac.kr" userId="6accb246-f179-42e5-8cc4-2c1a8de5b234" providerId="ADAL" clId="{E85F058B-F992-4DC6-A4A7-ECC89BD88B76}" dt="2022-01-13T12:39:53.921" v="10517" actId="207"/>
        <pc:sldMkLst>
          <pc:docMk/>
          <pc:sldMk cId="768473050" sldId="270"/>
        </pc:sldMkLst>
        <pc:spChg chg="mod">
          <ac:chgData name="mingle1994@student.jbnu.ac.kr" userId="6accb246-f179-42e5-8cc4-2c1a8de5b234" providerId="ADAL" clId="{E85F058B-F992-4DC6-A4A7-ECC89BD88B76}" dt="2022-01-13T08:32:44.698" v="9815" actId="20577"/>
          <ac:spMkLst>
            <pc:docMk/>
            <pc:sldMk cId="768473050" sldId="270"/>
            <ac:spMk id="2" creationId="{4DD63F50-E04B-4066-82D4-E56A7B63626C}"/>
          </ac:spMkLst>
        </pc:spChg>
        <pc:spChg chg="mod">
          <ac:chgData name="mingle1994@student.jbnu.ac.kr" userId="6accb246-f179-42e5-8cc4-2c1a8de5b234" providerId="ADAL" clId="{E85F058B-F992-4DC6-A4A7-ECC89BD88B76}" dt="2022-01-13T12:39:53.921" v="10517" actId="207"/>
          <ac:spMkLst>
            <pc:docMk/>
            <pc:sldMk cId="768473050" sldId="270"/>
            <ac:spMk id="3" creationId="{AFC1DC5A-584D-41C5-9571-665495C9BB06}"/>
          </ac:spMkLst>
        </pc:spChg>
        <pc:spChg chg="add mod">
          <ac:chgData name="mingle1994@student.jbnu.ac.kr" userId="6accb246-f179-42e5-8cc4-2c1a8de5b234" providerId="ADAL" clId="{E85F058B-F992-4DC6-A4A7-ECC89BD88B76}" dt="2022-01-13T12:29:30.154" v="10148" actId="1076"/>
          <ac:spMkLst>
            <pc:docMk/>
            <pc:sldMk cId="768473050" sldId="270"/>
            <ac:spMk id="6" creationId="{F1FB021A-2B3B-47D3-AF93-468D27F53A86}"/>
          </ac:spMkLst>
        </pc:spChg>
        <pc:spChg chg="add mod">
          <ac:chgData name="mingle1994@student.jbnu.ac.kr" userId="6accb246-f179-42e5-8cc4-2c1a8de5b234" providerId="ADAL" clId="{E85F058B-F992-4DC6-A4A7-ECC89BD88B76}" dt="2022-01-13T12:29:27.602" v="10147" actId="1076"/>
          <ac:spMkLst>
            <pc:docMk/>
            <pc:sldMk cId="768473050" sldId="270"/>
            <ac:spMk id="13" creationId="{4C83FBAF-8D99-451D-AC2C-A160E88D8961}"/>
          </ac:spMkLst>
        </pc:spChg>
        <pc:grpChg chg="add mod">
          <ac:chgData name="mingle1994@student.jbnu.ac.kr" userId="6accb246-f179-42e5-8cc4-2c1a8de5b234" providerId="ADAL" clId="{E85F058B-F992-4DC6-A4A7-ECC89BD88B76}" dt="2022-01-13T12:29:43.172" v="10155" actId="1076"/>
          <ac:grpSpMkLst>
            <pc:docMk/>
            <pc:sldMk cId="768473050" sldId="270"/>
            <ac:grpSpMk id="16" creationId="{FF97B577-CEBB-4A7C-A350-ACEA65AE2769}"/>
          </ac:grpSpMkLst>
        </pc:grpChg>
        <pc:picChg chg="add mod">
          <ac:chgData name="mingle1994@student.jbnu.ac.kr" userId="6accb246-f179-42e5-8cc4-2c1a8de5b234" providerId="ADAL" clId="{E85F058B-F992-4DC6-A4A7-ECC89BD88B76}" dt="2022-01-13T12:29:32.538" v="10149" actId="164"/>
          <ac:picMkLst>
            <pc:docMk/>
            <pc:sldMk cId="768473050" sldId="270"/>
            <ac:picMk id="5" creationId="{CD362FD5-25DF-4A41-B2D4-C2E34DF98814}"/>
          </ac:picMkLst>
        </pc:picChg>
        <pc:picChg chg="add del mod">
          <ac:chgData name="mingle1994@student.jbnu.ac.kr" userId="6accb246-f179-42e5-8cc4-2c1a8de5b234" providerId="ADAL" clId="{E85F058B-F992-4DC6-A4A7-ECC89BD88B76}" dt="2022-01-13T08:44:29.323" v="9957" actId="478"/>
          <ac:picMkLst>
            <pc:docMk/>
            <pc:sldMk cId="768473050" sldId="270"/>
            <ac:picMk id="8" creationId="{6AB67A12-BC97-43FC-8DC4-DABDE8CBEDEE}"/>
          </ac:picMkLst>
        </pc:picChg>
        <pc:picChg chg="add mod">
          <ac:chgData name="mingle1994@student.jbnu.ac.kr" userId="6accb246-f179-42e5-8cc4-2c1a8de5b234" providerId="ADAL" clId="{E85F058B-F992-4DC6-A4A7-ECC89BD88B76}" dt="2022-01-13T12:29:32.538" v="10149" actId="164"/>
          <ac:picMkLst>
            <pc:docMk/>
            <pc:sldMk cId="768473050" sldId="270"/>
            <ac:picMk id="10" creationId="{8D094170-0628-4345-9C3D-AA695336498A}"/>
          </ac:picMkLst>
        </pc:picChg>
        <pc:picChg chg="add mod">
          <ac:chgData name="mingle1994@student.jbnu.ac.kr" userId="6accb246-f179-42e5-8cc4-2c1a8de5b234" providerId="ADAL" clId="{E85F058B-F992-4DC6-A4A7-ECC89BD88B76}" dt="2022-01-13T12:29:38.443" v="10152" actId="1076"/>
          <ac:picMkLst>
            <pc:docMk/>
            <pc:sldMk cId="768473050" sldId="270"/>
            <ac:picMk id="12" creationId="{43E3E5CF-42A5-4503-9EBC-E2B8477B53BC}"/>
          </ac:picMkLst>
        </pc:picChg>
        <pc:picChg chg="add mod">
          <ac:chgData name="mingle1994@student.jbnu.ac.kr" userId="6accb246-f179-42e5-8cc4-2c1a8de5b234" providerId="ADAL" clId="{E85F058B-F992-4DC6-A4A7-ECC89BD88B76}" dt="2022-01-13T12:29:40.203" v="10153" actId="1076"/>
          <ac:picMkLst>
            <pc:docMk/>
            <pc:sldMk cId="768473050" sldId="270"/>
            <ac:picMk id="15" creationId="{579EF979-4270-4DB9-BE98-65121D180DE6}"/>
          </ac:picMkLst>
        </pc:picChg>
      </pc:sldChg>
      <pc:sldChg chg="addSp modSp new del mod">
        <pc:chgData name="mingle1994@student.jbnu.ac.kr" userId="6accb246-f179-42e5-8cc4-2c1a8de5b234" providerId="ADAL" clId="{E85F058B-F992-4DC6-A4A7-ECC89BD88B76}" dt="2022-01-13T03:45:49.334" v="7505" actId="47"/>
        <pc:sldMkLst>
          <pc:docMk/>
          <pc:sldMk cId="3176960514" sldId="270"/>
        </pc:sldMkLst>
        <pc:spChg chg="mod">
          <ac:chgData name="mingle1994@student.jbnu.ac.kr" userId="6accb246-f179-42e5-8cc4-2c1a8de5b234" providerId="ADAL" clId="{E85F058B-F992-4DC6-A4A7-ECC89BD88B76}" dt="2021-05-26T02:50:20.349" v="2705" actId="20577"/>
          <ac:spMkLst>
            <pc:docMk/>
            <pc:sldMk cId="3176960514" sldId="270"/>
            <ac:spMk id="2" creationId="{C2D30F96-DE04-4054-8938-5A8B890121FF}"/>
          </ac:spMkLst>
        </pc:spChg>
        <pc:spChg chg="mod">
          <ac:chgData name="mingle1994@student.jbnu.ac.kr" userId="6accb246-f179-42e5-8cc4-2c1a8de5b234" providerId="ADAL" clId="{E85F058B-F992-4DC6-A4A7-ECC89BD88B76}" dt="2021-05-26T05:36:46.322" v="3519" actId="113"/>
          <ac:spMkLst>
            <pc:docMk/>
            <pc:sldMk cId="3176960514" sldId="270"/>
            <ac:spMk id="3" creationId="{429E8CBA-B65D-4FB6-950E-91E5FC314F42}"/>
          </ac:spMkLst>
        </pc:spChg>
        <pc:picChg chg="add mod">
          <ac:chgData name="mingle1994@student.jbnu.ac.kr" userId="6accb246-f179-42e5-8cc4-2c1a8de5b234" providerId="ADAL" clId="{E85F058B-F992-4DC6-A4A7-ECC89BD88B76}" dt="2021-05-26T05:24:47.620" v="3484" actId="1076"/>
          <ac:picMkLst>
            <pc:docMk/>
            <pc:sldMk cId="3176960514" sldId="270"/>
            <ac:picMk id="4" creationId="{72F4C56A-D40F-441E-86A5-E4AECF084B62}"/>
          </ac:picMkLst>
        </pc:picChg>
      </pc:sldChg>
      <pc:sldChg chg="addSp modSp new mod ord">
        <pc:chgData name="mingle1994@student.jbnu.ac.kr" userId="6accb246-f179-42e5-8cc4-2c1a8de5b234" providerId="ADAL" clId="{E85F058B-F992-4DC6-A4A7-ECC89BD88B76}" dt="2022-01-13T12:39:07.664" v="10516" actId="1076"/>
        <pc:sldMkLst>
          <pc:docMk/>
          <pc:sldMk cId="1047997481" sldId="271"/>
        </pc:sldMkLst>
        <pc:spChg chg="mod">
          <ac:chgData name="mingle1994@student.jbnu.ac.kr" userId="6accb246-f179-42e5-8cc4-2c1a8de5b234" providerId="ADAL" clId="{E85F058B-F992-4DC6-A4A7-ECC89BD88B76}" dt="2022-01-13T08:47:44.236" v="10057" actId="20577"/>
          <ac:spMkLst>
            <pc:docMk/>
            <pc:sldMk cId="1047997481" sldId="271"/>
            <ac:spMk id="2" creationId="{79B6FCA1-A9C9-440D-A5E6-E0F2D9E0D894}"/>
          </ac:spMkLst>
        </pc:spChg>
        <pc:spChg chg="mod">
          <ac:chgData name="mingle1994@student.jbnu.ac.kr" userId="6accb246-f179-42e5-8cc4-2c1a8de5b234" providerId="ADAL" clId="{E85F058B-F992-4DC6-A4A7-ECC89BD88B76}" dt="2022-01-13T12:32:34.481" v="10161" actId="21"/>
          <ac:spMkLst>
            <pc:docMk/>
            <pc:sldMk cId="1047997481" sldId="271"/>
            <ac:spMk id="3" creationId="{ED9B691C-07A9-4CB9-8E8A-DA5EF5372ACA}"/>
          </ac:spMkLst>
        </pc:spChg>
        <pc:spChg chg="add mod">
          <ac:chgData name="mingle1994@student.jbnu.ac.kr" userId="6accb246-f179-42e5-8cc4-2c1a8de5b234" providerId="ADAL" clId="{E85F058B-F992-4DC6-A4A7-ECC89BD88B76}" dt="2022-01-13T12:32:53.513" v="10184" actId="20577"/>
          <ac:spMkLst>
            <pc:docMk/>
            <pc:sldMk cId="1047997481" sldId="271"/>
            <ac:spMk id="6" creationId="{2EDC168D-D1D2-46BC-8DAF-E907CF633A7E}"/>
          </ac:spMkLst>
        </pc:spChg>
        <pc:picChg chg="add mod">
          <ac:chgData name="mingle1994@student.jbnu.ac.kr" userId="6accb246-f179-42e5-8cc4-2c1a8de5b234" providerId="ADAL" clId="{E85F058B-F992-4DC6-A4A7-ECC89BD88B76}" dt="2022-01-13T12:39:07.664" v="10516" actId="1076"/>
          <ac:picMkLst>
            <pc:docMk/>
            <pc:sldMk cId="1047997481" sldId="271"/>
            <ac:picMk id="5" creationId="{7AE68B69-717D-42B9-B60A-382AB1E002F3}"/>
          </ac:picMkLst>
        </pc:picChg>
      </pc:sldChg>
      <pc:sldChg chg="addSp modSp new del mod">
        <pc:chgData name="mingle1994@student.jbnu.ac.kr" userId="6accb246-f179-42e5-8cc4-2c1a8de5b234" providerId="ADAL" clId="{E85F058B-F992-4DC6-A4A7-ECC89BD88B76}" dt="2022-01-13T03:45:49.602" v="7506" actId="47"/>
        <pc:sldMkLst>
          <pc:docMk/>
          <pc:sldMk cId="4210815552" sldId="271"/>
        </pc:sldMkLst>
        <pc:spChg chg="mod">
          <ac:chgData name="mingle1994@student.jbnu.ac.kr" userId="6accb246-f179-42e5-8cc4-2c1a8de5b234" providerId="ADAL" clId="{E85F058B-F992-4DC6-A4A7-ECC89BD88B76}" dt="2021-05-26T05:37:03.325" v="3528" actId="20577"/>
          <ac:spMkLst>
            <pc:docMk/>
            <pc:sldMk cId="4210815552" sldId="271"/>
            <ac:spMk id="2" creationId="{354CE4CC-C724-4739-B446-026F388C08BB}"/>
          </ac:spMkLst>
        </pc:spChg>
        <pc:spChg chg="mod">
          <ac:chgData name="mingle1994@student.jbnu.ac.kr" userId="6accb246-f179-42e5-8cc4-2c1a8de5b234" providerId="ADAL" clId="{E85F058B-F992-4DC6-A4A7-ECC89BD88B76}" dt="2021-05-26T05:45:25.962" v="4067" actId="20577"/>
          <ac:spMkLst>
            <pc:docMk/>
            <pc:sldMk cId="4210815552" sldId="271"/>
            <ac:spMk id="3" creationId="{69A69D0B-B05A-4FEF-8169-0A926FCBC876}"/>
          </ac:spMkLst>
        </pc:spChg>
        <pc:picChg chg="add mod">
          <ac:chgData name="mingle1994@student.jbnu.ac.kr" userId="6accb246-f179-42e5-8cc4-2c1a8de5b234" providerId="ADAL" clId="{E85F058B-F992-4DC6-A4A7-ECC89BD88B76}" dt="2021-05-26T05:46:14.678" v="4069" actId="1076"/>
          <ac:picMkLst>
            <pc:docMk/>
            <pc:sldMk cId="4210815552" sldId="271"/>
            <ac:picMk id="5" creationId="{2C3FAD5A-F67A-4B4B-954E-07389976BB36}"/>
          </ac:picMkLst>
        </pc:picChg>
      </pc:sldChg>
      <pc:sldChg chg="modSp new del mod">
        <pc:chgData name="mingle1994@student.jbnu.ac.kr" userId="6accb246-f179-42e5-8cc4-2c1a8de5b234" providerId="ADAL" clId="{E85F058B-F992-4DC6-A4A7-ECC89BD88B76}" dt="2022-01-13T03:45:50.095" v="7507" actId="47"/>
        <pc:sldMkLst>
          <pc:docMk/>
          <pc:sldMk cId="531489849" sldId="272"/>
        </pc:sldMkLst>
        <pc:spChg chg="mod">
          <ac:chgData name="mingle1994@student.jbnu.ac.kr" userId="6accb246-f179-42e5-8cc4-2c1a8de5b234" providerId="ADAL" clId="{E85F058B-F992-4DC6-A4A7-ECC89BD88B76}" dt="2021-05-26T05:58:55.576" v="4078" actId="20577"/>
          <ac:spMkLst>
            <pc:docMk/>
            <pc:sldMk cId="531489849" sldId="272"/>
            <ac:spMk id="2" creationId="{E3B03681-9674-4D32-81B1-EE56698CBB57}"/>
          </ac:spMkLst>
        </pc:spChg>
        <pc:spChg chg="mod">
          <ac:chgData name="mingle1994@student.jbnu.ac.kr" userId="6accb246-f179-42e5-8cc4-2c1a8de5b234" providerId="ADAL" clId="{E85F058B-F992-4DC6-A4A7-ECC89BD88B76}" dt="2021-05-26T06:03:50.321" v="4375" actId="20577"/>
          <ac:spMkLst>
            <pc:docMk/>
            <pc:sldMk cId="531489849" sldId="272"/>
            <ac:spMk id="3" creationId="{9139FB13-6CBF-4B98-A1C9-F33B89DD7F75}"/>
          </ac:spMkLst>
        </pc:spChg>
      </pc:sldChg>
      <pc:sldChg chg="addSp delSp modSp new mod">
        <pc:chgData name="mingle1994@student.jbnu.ac.kr" userId="6accb246-f179-42e5-8cc4-2c1a8de5b234" providerId="ADAL" clId="{E85F058B-F992-4DC6-A4A7-ECC89BD88B76}" dt="2022-01-13T12:48:04.615" v="10648" actId="478"/>
        <pc:sldMkLst>
          <pc:docMk/>
          <pc:sldMk cId="2678659322" sldId="272"/>
        </pc:sldMkLst>
        <pc:spChg chg="mod">
          <ac:chgData name="mingle1994@student.jbnu.ac.kr" userId="6accb246-f179-42e5-8cc4-2c1a8de5b234" providerId="ADAL" clId="{E85F058B-F992-4DC6-A4A7-ECC89BD88B76}" dt="2022-01-13T12:45:21.396" v="10641" actId="20577"/>
          <ac:spMkLst>
            <pc:docMk/>
            <pc:sldMk cId="2678659322" sldId="272"/>
            <ac:spMk id="2" creationId="{F8A0B21C-0ECD-49C7-BB3E-AFE5E78BC894}"/>
          </ac:spMkLst>
        </pc:spChg>
        <pc:spChg chg="mod">
          <ac:chgData name="mingle1994@student.jbnu.ac.kr" userId="6accb246-f179-42e5-8cc4-2c1a8de5b234" providerId="ADAL" clId="{E85F058B-F992-4DC6-A4A7-ECC89BD88B76}" dt="2022-01-13T12:45:50.386" v="10645" actId="14100"/>
          <ac:spMkLst>
            <pc:docMk/>
            <pc:sldMk cId="2678659322" sldId="272"/>
            <ac:spMk id="3" creationId="{50794F16-EDCC-452E-9375-59DF09238255}"/>
          </ac:spMkLst>
        </pc:spChg>
        <pc:spChg chg="add del mod">
          <ac:chgData name="mingle1994@student.jbnu.ac.kr" userId="6accb246-f179-42e5-8cc4-2c1a8de5b234" providerId="ADAL" clId="{E85F058B-F992-4DC6-A4A7-ECC89BD88B76}" dt="2022-01-13T12:48:04.615" v="10648" actId="478"/>
          <ac:spMkLst>
            <pc:docMk/>
            <pc:sldMk cId="2678659322" sldId="272"/>
            <ac:spMk id="6" creationId="{AE021012-16E2-4892-A9A7-1C8D563D635E}"/>
          </ac:spMkLst>
        </pc:spChg>
        <pc:picChg chg="add mod">
          <ac:chgData name="mingle1994@student.jbnu.ac.kr" userId="6accb246-f179-42e5-8cc4-2c1a8de5b234" providerId="ADAL" clId="{E85F058B-F992-4DC6-A4A7-ECC89BD88B76}" dt="2022-01-13T12:45:51.523" v="10646" actId="1076"/>
          <ac:picMkLst>
            <pc:docMk/>
            <pc:sldMk cId="2678659322" sldId="272"/>
            <ac:picMk id="5" creationId="{25AA3284-C994-4C3A-90C0-0A10204A78CA}"/>
          </ac:picMkLst>
        </pc:picChg>
      </pc:sldChg>
      <pc:sldChg chg="addSp modSp new del mod">
        <pc:chgData name="mingle1994@student.jbnu.ac.kr" userId="6accb246-f179-42e5-8cc4-2c1a8de5b234" providerId="ADAL" clId="{E85F058B-F992-4DC6-A4A7-ECC89BD88B76}" dt="2022-01-13T03:45:50.723" v="7508" actId="47"/>
        <pc:sldMkLst>
          <pc:docMk/>
          <pc:sldMk cId="1927694377" sldId="273"/>
        </pc:sldMkLst>
        <pc:spChg chg="mod">
          <ac:chgData name="mingle1994@student.jbnu.ac.kr" userId="6accb246-f179-42e5-8cc4-2c1a8de5b234" providerId="ADAL" clId="{E85F058B-F992-4DC6-A4A7-ECC89BD88B76}" dt="2021-05-26T06:04:42.842" v="4399" actId="20577"/>
          <ac:spMkLst>
            <pc:docMk/>
            <pc:sldMk cId="1927694377" sldId="273"/>
            <ac:spMk id="2" creationId="{744341F4-1D44-4FC7-81C9-494E6F1EA14D}"/>
          </ac:spMkLst>
        </pc:spChg>
        <pc:spChg chg="mod">
          <ac:chgData name="mingle1994@student.jbnu.ac.kr" userId="6accb246-f179-42e5-8cc4-2c1a8de5b234" providerId="ADAL" clId="{E85F058B-F992-4DC6-A4A7-ECC89BD88B76}" dt="2021-05-26T06:44:32.006" v="5712" actId="113"/>
          <ac:spMkLst>
            <pc:docMk/>
            <pc:sldMk cId="1927694377" sldId="273"/>
            <ac:spMk id="3" creationId="{DB812A93-1F21-4D9E-9709-6073873A2F75}"/>
          </ac:spMkLst>
        </pc:spChg>
        <pc:picChg chg="add mod">
          <ac:chgData name="mingle1994@student.jbnu.ac.kr" userId="6accb246-f179-42e5-8cc4-2c1a8de5b234" providerId="ADAL" clId="{E85F058B-F992-4DC6-A4A7-ECC89BD88B76}" dt="2021-05-26T06:15:25.555" v="4889" actId="1076"/>
          <ac:picMkLst>
            <pc:docMk/>
            <pc:sldMk cId="1927694377" sldId="273"/>
            <ac:picMk id="5" creationId="{8A044A03-749C-481A-BAB3-22BDD153C645}"/>
          </ac:picMkLst>
        </pc:picChg>
        <pc:picChg chg="add mod">
          <ac:chgData name="mingle1994@student.jbnu.ac.kr" userId="6accb246-f179-42e5-8cc4-2c1a8de5b234" providerId="ADAL" clId="{E85F058B-F992-4DC6-A4A7-ECC89BD88B76}" dt="2021-05-26T06:15:25.555" v="4889" actId="1076"/>
          <ac:picMkLst>
            <pc:docMk/>
            <pc:sldMk cId="1927694377" sldId="273"/>
            <ac:picMk id="7" creationId="{D578CA33-5579-43D5-B183-BC574B9C60F2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12:34:27.081" v="10210" actId="20577"/>
        <pc:sldMkLst>
          <pc:docMk/>
          <pc:sldMk cId="3002120892" sldId="273"/>
        </pc:sldMkLst>
        <pc:spChg chg="mod">
          <ac:chgData name="mingle1994@student.jbnu.ac.kr" userId="6accb246-f179-42e5-8cc4-2c1a8de5b234" providerId="ADAL" clId="{E85F058B-F992-4DC6-A4A7-ECC89BD88B76}" dt="2022-01-13T12:28:52.536" v="10133"/>
          <ac:spMkLst>
            <pc:docMk/>
            <pc:sldMk cId="3002120892" sldId="273"/>
            <ac:spMk id="2" creationId="{9409896B-9765-46B2-8AAC-AA904290DE67}"/>
          </ac:spMkLst>
        </pc:spChg>
        <pc:spChg chg="mod">
          <ac:chgData name="mingle1994@student.jbnu.ac.kr" userId="6accb246-f179-42e5-8cc4-2c1a8de5b234" providerId="ADAL" clId="{E85F058B-F992-4DC6-A4A7-ECC89BD88B76}" dt="2022-01-13T12:28:57.664" v="10134" actId="21"/>
          <ac:spMkLst>
            <pc:docMk/>
            <pc:sldMk cId="3002120892" sldId="273"/>
            <ac:spMk id="3" creationId="{59EA1C2C-7490-47D6-96A8-D8850959F3D5}"/>
          </ac:spMkLst>
        </pc:spChg>
        <pc:spChg chg="add mod">
          <ac:chgData name="mingle1994@student.jbnu.ac.kr" userId="6accb246-f179-42e5-8cc4-2c1a8de5b234" providerId="ADAL" clId="{E85F058B-F992-4DC6-A4A7-ECC89BD88B76}" dt="2022-01-13T12:34:27.081" v="10210" actId="20577"/>
          <ac:spMkLst>
            <pc:docMk/>
            <pc:sldMk cId="3002120892" sldId="273"/>
            <ac:spMk id="4" creationId="{278215A1-371F-4F00-9050-7040D6D8D9F2}"/>
          </ac:spMkLst>
        </pc:spChg>
        <pc:picChg chg="add mod">
          <ac:chgData name="mingle1994@student.jbnu.ac.kr" userId="6accb246-f179-42e5-8cc4-2c1a8de5b234" providerId="ADAL" clId="{E85F058B-F992-4DC6-A4A7-ECC89BD88B76}" dt="2022-01-13T12:33:57.808" v="10188" actId="1076"/>
          <ac:picMkLst>
            <pc:docMk/>
            <pc:sldMk cId="3002120892" sldId="273"/>
            <ac:picMk id="6" creationId="{7E0CEE29-1527-4328-8A29-70E95136D5AA}"/>
          </ac:picMkLst>
        </pc:picChg>
      </pc:sldChg>
      <pc:sldChg chg="addSp delSp modSp new del mod">
        <pc:chgData name="mingle1994@student.jbnu.ac.kr" userId="6accb246-f179-42e5-8cc4-2c1a8de5b234" providerId="ADAL" clId="{E85F058B-F992-4DC6-A4A7-ECC89BD88B76}" dt="2022-01-13T03:45:50.837" v="7509" actId="47"/>
        <pc:sldMkLst>
          <pc:docMk/>
          <pc:sldMk cId="1055409887" sldId="274"/>
        </pc:sldMkLst>
        <pc:spChg chg="mod">
          <ac:chgData name="mingle1994@student.jbnu.ac.kr" userId="6accb246-f179-42e5-8cc4-2c1a8de5b234" providerId="ADAL" clId="{E85F058B-F992-4DC6-A4A7-ECC89BD88B76}" dt="2021-05-26T06:16:25.527" v="4906" actId="20577"/>
          <ac:spMkLst>
            <pc:docMk/>
            <pc:sldMk cId="1055409887" sldId="274"/>
            <ac:spMk id="2" creationId="{65A96206-91C9-451F-987E-A6DD1D6D7D10}"/>
          </ac:spMkLst>
        </pc:spChg>
        <pc:spChg chg="mod">
          <ac:chgData name="mingle1994@student.jbnu.ac.kr" userId="6accb246-f179-42e5-8cc4-2c1a8de5b234" providerId="ADAL" clId="{E85F058B-F992-4DC6-A4A7-ECC89BD88B76}" dt="2021-05-26T06:26:42.849" v="5229" actId="14100"/>
          <ac:spMkLst>
            <pc:docMk/>
            <pc:sldMk cId="1055409887" sldId="274"/>
            <ac:spMk id="3" creationId="{73B89973-CFB9-4FB9-A64D-AC6E99E8FD3B}"/>
          </ac:spMkLst>
        </pc:spChg>
        <pc:spChg chg="add mod">
          <ac:chgData name="mingle1994@student.jbnu.ac.kr" userId="6accb246-f179-42e5-8cc4-2c1a8de5b234" providerId="ADAL" clId="{E85F058B-F992-4DC6-A4A7-ECC89BD88B76}" dt="2021-05-26T06:45:35.806" v="5716" actId="21"/>
          <ac:spMkLst>
            <pc:docMk/>
            <pc:sldMk cId="1055409887" sldId="274"/>
            <ac:spMk id="5" creationId="{74B8F35C-2010-4FA1-8B8F-96125494F7A7}"/>
          </ac:spMkLst>
        </pc:spChg>
        <pc:graphicFrameChg chg="add mod modGraphic">
          <ac:chgData name="mingle1994@student.jbnu.ac.kr" userId="6accb246-f179-42e5-8cc4-2c1a8de5b234" providerId="ADAL" clId="{E85F058B-F992-4DC6-A4A7-ECC89BD88B76}" dt="2021-05-26T06:26:39.105" v="5228" actId="1076"/>
          <ac:graphicFrameMkLst>
            <pc:docMk/>
            <pc:sldMk cId="1055409887" sldId="274"/>
            <ac:graphicFrameMk id="4" creationId="{E6174D01-4E88-4C4E-AC31-AECFFA1746D7}"/>
          </ac:graphicFrameMkLst>
        </pc:graphicFrameChg>
        <pc:graphicFrameChg chg="add del mod">
          <ac:chgData name="mingle1994@student.jbnu.ac.kr" userId="6accb246-f179-42e5-8cc4-2c1a8de5b234" providerId="ADAL" clId="{E85F058B-F992-4DC6-A4A7-ECC89BD88B76}" dt="2021-05-26T06:26:51.829" v="5231" actId="478"/>
          <ac:graphicFrameMkLst>
            <pc:docMk/>
            <pc:sldMk cId="1055409887" sldId="274"/>
            <ac:graphicFrameMk id="6" creationId="{9063CA88-5BAF-4735-9D17-DDFB4D67AEE5}"/>
          </ac:graphicFrameMkLst>
        </pc:graphicFrameChg>
        <pc:picChg chg="add del mod modCrop">
          <ac:chgData name="mingle1994@student.jbnu.ac.kr" userId="6accb246-f179-42e5-8cc4-2c1a8de5b234" providerId="ADAL" clId="{E85F058B-F992-4DC6-A4A7-ECC89BD88B76}" dt="2021-05-26T06:45:40.568" v="5718" actId="21"/>
          <ac:picMkLst>
            <pc:docMk/>
            <pc:sldMk cId="1055409887" sldId="274"/>
            <ac:picMk id="7" creationId="{1A191F91-E5C8-4385-82F1-C2A67246BC7F}"/>
          </ac:picMkLst>
        </pc:picChg>
      </pc:sldChg>
      <pc:sldChg chg="addSp delSp modSp new mod">
        <pc:chgData name="mingle1994@student.jbnu.ac.kr" userId="6accb246-f179-42e5-8cc4-2c1a8de5b234" providerId="ADAL" clId="{E85F058B-F992-4DC6-A4A7-ECC89BD88B76}" dt="2022-01-13T12:48:41.244" v="10650" actId="478"/>
        <pc:sldMkLst>
          <pc:docMk/>
          <pc:sldMk cId="4169165543" sldId="274"/>
        </pc:sldMkLst>
        <pc:spChg chg="mod">
          <ac:chgData name="mingle1994@student.jbnu.ac.kr" userId="6accb246-f179-42e5-8cc4-2c1a8de5b234" providerId="ADAL" clId="{E85F058B-F992-4DC6-A4A7-ECC89BD88B76}" dt="2022-01-13T12:36:44.058" v="10426" actId="20577"/>
          <ac:spMkLst>
            <pc:docMk/>
            <pc:sldMk cId="4169165543" sldId="274"/>
            <ac:spMk id="2" creationId="{1F254E9B-382D-4A42-9A61-6715D1F886F1}"/>
          </ac:spMkLst>
        </pc:spChg>
        <pc:spChg chg="mod">
          <ac:chgData name="mingle1994@student.jbnu.ac.kr" userId="6accb246-f179-42e5-8cc4-2c1a8de5b234" providerId="ADAL" clId="{E85F058B-F992-4DC6-A4A7-ECC89BD88B76}" dt="2022-01-13T12:37:45.503" v="10452" actId="14100"/>
          <ac:spMkLst>
            <pc:docMk/>
            <pc:sldMk cId="4169165543" sldId="274"/>
            <ac:spMk id="3" creationId="{92BE639F-34A4-499D-869D-2D7ABB579F77}"/>
          </ac:spMkLst>
        </pc:spChg>
        <pc:spChg chg="add mod">
          <ac:chgData name="mingle1994@student.jbnu.ac.kr" userId="6accb246-f179-42e5-8cc4-2c1a8de5b234" providerId="ADAL" clId="{E85F058B-F992-4DC6-A4A7-ECC89BD88B76}" dt="2022-01-13T12:38:41.835" v="10512" actId="20577"/>
          <ac:spMkLst>
            <pc:docMk/>
            <pc:sldMk cId="4169165543" sldId="274"/>
            <ac:spMk id="5" creationId="{98BFEFAC-49AE-432F-B315-BC1DCCE88333}"/>
          </ac:spMkLst>
        </pc:spChg>
        <pc:picChg chg="add del mod">
          <ac:chgData name="mingle1994@student.jbnu.ac.kr" userId="6accb246-f179-42e5-8cc4-2c1a8de5b234" providerId="ADAL" clId="{E85F058B-F992-4DC6-A4A7-ECC89BD88B76}" dt="2022-01-13T12:48:41.244" v="10650" actId="478"/>
          <ac:picMkLst>
            <pc:docMk/>
            <pc:sldMk cId="4169165543" sldId="274"/>
            <ac:picMk id="4" creationId="{D9AAA105-32B9-4B19-9A18-B6FF4D4796D7}"/>
          </ac:picMkLst>
        </pc:picChg>
      </pc:sldChg>
      <pc:sldChg chg="addSp modSp new del mod">
        <pc:chgData name="mingle1994@student.jbnu.ac.kr" userId="6accb246-f179-42e5-8cc4-2c1a8de5b234" providerId="ADAL" clId="{E85F058B-F992-4DC6-A4A7-ECC89BD88B76}" dt="2022-01-13T03:45:52.228" v="7511" actId="47"/>
        <pc:sldMkLst>
          <pc:docMk/>
          <pc:sldMk cId="3095169300" sldId="275"/>
        </pc:sldMkLst>
        <pc:spChg chg="mod">
          <ac:chgData name="mingle1994@student.jbnu.ac.kr" userId="6accb246-f179-42e5-8cc4-2c1a8de5b234" providerId="ADAL" clId="{E85F058B-F992-4DC6-A4A7-ECC89BD88B76}" dt="2021-05-26T06:30:33.013" v="5400" actId="20577"/>
          <ac:spMkLst>
            <pc:docMk/>
            <pc:sldMk cId="3095169300" sldId="275"/>
            <ac:spMk id="2" creationId="{5F79C6EA-7582-4A00-8B44-7B3D50F1898F}"/>
          </ac:spMkLst>
        </pc:spChg>
        <pc:spChg chg="mod">
          <ac:chgData name="mingle1994@student.jbnu.ac.kr" userId="6accb246-f179-42e5-8cc4-2c1a8de5b234" providerId="ADAL" clId="{E85F058B-F992-4DC6-A4A7-ECC89BD88B76}" dt="2021-05-26T06:39:08.865" v="5691" actId="20577"/>
          <ac:spMkLst>
            <pc:docMk/>
            <pc:sldMk cId="3095169300" sldId="275"/>
            <ac:spMk id="3" creationId="{6CAF3CE1-ECD5-4AD5-9DAB-8F23DBE2FA44}"/>
          </ac:spMkLst>
        </pc:spChg>
        <pc:picChg chg="add mod">
          <ac:chgData name="mingle1994@student.jbnu.ac.kr" userId="6accb246-f179-42e5-8cc4-2c1a8de5b234" providerId="ADAL" clId="{E85F058B-F992-4DC6-A4A7-ECC89BD88B76}" dt="2021-05-26T06:39:12.013" v="5692" actId="1076"/>
          <ac:picMkLst>
            <pc:docMk/>
            <pc:sldMk cId="3095169300" sldId="275"/>
            <ac:picMk id="5" creationId="{84E95DCB-7E2C-4827-8444-949631899828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12:57:38.710" v="10904" actId="1076"/>
        <pc:sldMkLst>
          <pc:docMk/>
          <pc:sldMk cId="3821198735" sldId="275"/>
        </pc:sldMkLst>
        <pc:spChg chg="mod">
          <ac:chgData name="mingle1994@student.jbnu.ac.kr" userId="6accb246-f179-42e5-8cc4-2c1a8de5b234" providerId="ADAL" clId="{E85F058B-F992-4DC6-A4A7-ECC89BD88B76}" dt="2022-01-13T12:52:31.902" v="10687" actId="20577"/>
          <ac:spMkLst>
            <pc:docMk/>
            <pc:sldMk cId="3821198735" sldId="275"/>
            <ac:spMk id="2" creationId="{1C1C116B-0AF0-41D4-BB02-B990F0589344}"/>
          </ac:spMkLst>
        </pc:spChg>
        <pc:spChg chg="mod">
          <ac:chgData name="mingle1994@student.jbnu.ac.kr" userId="6accb246-f179-42e5-8cc4-2c1a8de5b234" providerId="ADAL" clId="{E85F058B-F992-4DC6-A4A7-ECC89BD88B76}" dt="2022-01-13T12:54:07.351" v="10742" actId="20577"/>
          <ac:spMkLst>
            <pc:docMk/>
            <pc:sldMk cId="3821198735" sldId="275"/>
            <ac:spMk id="3" creationId="{609D7D3C-3AA3-4725-9DF9-5A18AF765C90}"/>
          </ac:spMkLst>
        </pc:spChg>
        <pc:spChg chg="add mod">
          <ac:chgData name="mingle1994@student.jbnu.ac.kr" userId="6accb246-f179-42e5-8cc4-2c1a8de5b234" providerId="ADAL" clId="{E85F058B-F992-4DC6-A4A7-ECC89BD88B76}" dt="2022-01-13T12:54:42.614" v="10815" actId="20577"/>
          <ac:spMkLst>
            <pc:docMk/>
            <pc:sldMk cId="3821198735" sldId="275"/>
            <ac:spMk id="4" creationId="{944B3B26-4801-4B2A-96E9-01E96C58C866}"/>
          </ac:spMkLst>
        </pc:spChg>
        <pc:spChg chg="add mod">
          <ac:chgData name="mingle1994@student.jbnu.ac.kr" userId="6accb246-f179-42e5-8cc4-2c1a8de5b234" providerId="ADAL" clId="{E85F058B-F992-4DC6-A4A7-ECC89BD88B76}" dt="2022-01-13T12:55:36.526" v="10875" actId="20577"/>
          <ac:spMkLst>
            <pc:docMk/>
            <pc:sldMk cId="3821198735" sldId="275"/>
            <ac:spMk id="7" creationId="{C90792CB-8017-47B9-A62C-55B5DB949243}"/>
          </ac:spMkLst>
        </pc:spChg>
        <pc:spChg chg="add mod">
          <ac:chgData name="mingle1994@student.jbnu.ac.kr" userId="6accb246-f179-42e5-8cc4-2c1a8de5b234" providerId="ADAL" clId="{E85F058B-F992-4DC6-A4A7-ECC89BD88B76}" dt="2022-01-13T12:57:31.567" v="10900" actId="20577"/>
          <ac:spMkLst>
            <pc:docMk/>
            <pc:sldMk cId="3821198735" sldId="275"/>
            <ac:spMk id="14" creationId="{1E2480EE-7B17-4866-B1F9-C86B2A99304D}"/>
          </ac:spMkLst>
        </pc:spChg>
        <pc:picChg chg="add mod">
          <ac:chgData name="mingle1994@student.jbnu.ac.kr" userId="6accb246-f179-42e5-8cc4-2c1a8de5b234" providerId="ADAL" clId="{E85F058B-F992-4DC6-A4A7-ECC89BD88B76}" dt="2022-01-13T12:55:04.454" v="10820" actId="1076"/>
          <ac:picMkLst>
            <pc:docMk/>
            <pc:sldMk cId="3821198735" sldId="275"/>
            <ac:picMk id="6" creationId="{EF4CCBFD-9D19-41E1-A084-E2A03B34B4E4}"/>
          </ac:picMkLst>
        </pc:picChg>
        <pc:picChg chg="add mod modCrop">
          <ac:chgData name="mingle1994@student.jbnu.ac.kr" userId="6accb246-f179-42e5-8cc4-2c1a8de5b234" providerId="ADAL" clId="{E85F058B-F992-4DC6-A4A7-ECC89BD88B76}" dt="2022-01-13T12:56:09.234" v="10880" actId="1076"/>
          <ac:picMkLst>
            <pc:docMk/>
            <pc:sldMk cId="3821198735" sldId="275"/>
            <ac:picMk id="9" creationId="{D9436D7F-11AE-40BC-BFDB-D6F1BE501BB4}"/>
          </ac:picMkLst>
        </pc:picChg>
        <pc:picChg chg="add mod">
          <ac:chgData name="mingle1994@student.jbnu.ac.kr" userId="6accb246-f179-42e5-8cc4-2c1a8de5b234" providerId="ADAL" clId="{E85F058B-F992-4DC6-A4A7-ECC89BD88B76}" dt="2022-01-13T12:56:24.909" v="10885" actId="1076"/>
          <ac:picMkLst>
            <pc:docMk/>
            <pc:sldMk cId="3821198735" sldId="275"/>
            <ac:picMk id="11" creationId="{D4406C28-3C72-418D-B067-F4C331F7EBCD}"/>
          </ac:picMkLst>
        </pc:picChg>
        <pc:picChg chg="add mod">
          <ac:chgData name="mingle1994@student.jbnu.ac.kr" userId="6accb246-f179-42e5-8cc4-2c1a8de5b234" providerId="ADAL" clId="{E85F058B-F992-4DC6-A4A7-ECC89BD88B76}" dt="2022-01-13T12:56:48.728" v="10889" actId="1076"/>
          <ac:picMkLst>
            <pc:docMk/>
            <pc:sldMk cId="3821198735" sldId="275"/>
            <ac:picMk id="13" creationId="{8999BA89-D5F8-4836-A24A-4523D6277DEB}"/>
          </ac:picMkLst>
        </pc:picChg>
        <pc:picChg chg="add mod">
          <ac:chgData name="mingle1994@student.jbnu.ac.kr" userId="6accb246-f179-42e5-8cc4-2c1a8de5b234" providerId="ADAL" clId="{E85F058B-F992-4DC6-A4A7-ECC89BD88B76}" dt="2022-01-13T12:57:38.710" v="10904" actId="1076"/>
          <ac:picMkLst>
            <pc:docMk/>
            <pc:sldMk cId="3821198735" sldId="275"/>
            <ac:picMk id="16" creationId="{96A3D42F-0F23-4ECA-9126-1497268E2006}"/>
          </ac:picMkLst>
        </pc:picChg>
      </pc:sldChg>
      <pc:sldChg chg="addSp delSp modSp new del mod">
        <pc:chgData name="mingle1994@student.jbnu.ac.kr" userId="6accb246-f179-42e5-8cc4-2c1a8de5b234" providerId="ADAL" clId="{E85F058B-F992-4DC6-A4A7-ECC89BD88B76}" dt="2022-01-13T03:45:52.807" v="7512" actId="47"/>
        <pc:sldMkLst>
          <pc:docMk/>
          <pc:sldMk cId="3282680845" sldId="276"/>
        </pc:sldMkLst>
        <pc:spChg chg="mod">
          <ac:chgData name="mingle1994@student.jbnu.ac.kr" userId="6accb246-f179-42e5-8cc4-2c1a8de5b234" providerId="ADAL" clId="{E85F058B-F992-4DC6-A4A7-ECC89BD88B76}" dt="2021-05-26T07:43:09.588" v="6786" actId="20577"/>
          <ac:spMkLst>
            <pc:docMk/>
            <pc:sldMk cId="3282680845" sldId="276"/>
            <ac:spMk id="2" creationId="{E686D282-1CFD-4DCE-82C2-E870CC5044D9}"/>
          </ac:spMkLst>
        </pc:spChg>
        <pc:spChg chg="add del mod">
          <ac:chgData name="mingle1994@student.jbnu.ac.kr" userId="6accb246-f179-42e5-8cc4-2c1a8de5b234" providerId="ADAL" clId="{E85F058B-F992-4DC6-A4A7-ECC89BD88B76}" dt="2021-05-26T07:27:06.687" v="6404" actId="20577"/>
          <ac:spMkLst>
            <pc:docMk/>
            <pc:sldMk cId="3282680845" sldId="276"/>
            <ac:spMk id="3" creationId="{58C1E232-E2FF-4E0F-A9D2-C151F242F344}"/>
          </ac:spMkLst>
        </pc:spChg>
        <pc:picChg chg="add del mod ord">
          <ac:chgData name="mingle1994@student.jbnu.ac.kr" userId="6accb246-f179-42e5-8cc4-2c1a8de5b234" providerId="ADAL" clId="{E85F058B-F992-4DC6-A4A7-ECC89BD88B76}" dt="2021-05-26T07:06:04.208" v="5840" actId="22"/>
          <ac:picMkLst>
            <pc:docMk/>
            <pc:sldMk cId="3282680845" sldId="276"/>
            <ac:picMk id="5" creationId="{E4D4246C-68E3-425E-9BCB-3B531A745FD6}"/>
          </ac:picMkLst>
        </pc:picChg>
        <pc:picChg chg="add mod">
          <ac:chgData name="mingle1994@student.jbnu.ac.kr" userId="6accb246-f179-42e5-8cc4-2c1a8de5b234" providerId="ADAL" clId="{E85F058B-F992-4DC6-A4A7-ECC89BD88B76}" dt="2021-05-26T07:10:29.443" v="6004" actId="1076"/>
          <ac:picMkLst>
            <pc:docMk/>
            <pc:sldMk cId="3282680845" sldId="276"/>
            <ac:picMk id="7" creationId="{16D8C010-D441-42A2-81BC-939CB7FA32D4}"/>
          </ac:picMkLst>
        </pc:picChg>
      </pc:sldChg>
      <pc:sldChg chg="modSp new mod">
        <pc:chgData name="mingle1994@student.jbnu.ac.kr" userId="6accb246-f179-42e5-8cc4-2c1a8de5b234" providerId="ADAL" clId="{E85F058B-F992-4DC6-A4A7-ECC89BD88B76}" dt="2022-01-13T14:44:59.113" v="11150" actId="20577"/>
        <pc:sldMkLst>
          <pc:docMk/>
          <pc:sldMk cId="4230901751" sldId="276"/>
        </pc:sldMkLst>
        <pc:spChg chg="mod">
          <ac:chgData name="mingle1994@student.jbnu.ac.kr" userId="6accb246-f179-42e5-8cc4-2c1a8de5b234" providerId="ADAL" clId="{E85F058B-F992-4DC6-A4A7-ECC89BD88B76}" dt="2022-01-13T14:41:13.668" v="10916" actId="20577"/>
          <ac:spMkLst>
            <pc:docMk/>
            <pc:sldMk cId="4230901751" sldId="276"/>
            <ac:spMk id="2" creationId="{D9B0E566-E44F-4B0E-B4D6-BF6E717D2E34}"/>
          </ac:spMkLst>
        </pc:spChg>
        <pc:spChg chg="mod">
          <ac:chgData name="mingle1994@student.jbnu.ac.kr" userId="6accb246-f179-42e5-8cc4-2c1a8de5b234" providerId="ADAL" clId="{E85F058B-F992-4DC6-A4A7-ECC89BD88B76}" dt="2022-01-13T14:44:59.113" v="11150" actId="20577"/>
          <ac:spMkLst>
            <pc:docMk/>
            <pc:sldMk cId="4230901751" sldId="276"/>
            <ac:spMk id="3" creationId="{380A327B-D33C-4F65-92A6-0B0AFCC87291}"/>
          </ac:spMkLst>
        </pc:spChg>
      </pc:sldChg>
      <pc:sldChg chg="addSp modSp new del mod">
        <pc:chgData name="mingle1994@student.jbnu.ac.kr" userId="6accb246-f179-42e5-8cc4-2c1a8de5b234" providerId="ADAL" clId="{E85F058B-F992-4DC6-A4A7-ECC89BD88B76}" dt="2022-01-13T03:45:51.652" v="7510" actId="47"/>
        <pc:sldMkLst>
          <pc:docMk/>
          <pc:sldMk cId="431165257" sldId="277"/>
        </pc:sldMkLst>
        <pc:spChg chg="mod">
          <ac:chgData name="mingle1994@student.jbnu.ac.kr" userId="6accb246-f179-42e5-8cc4-2c1a8de5b234" providerId="ADAL" clId="{E85F058B-F992-4DC6-A4A7-ECC89BD88B76}" dt="2021-05-26T06:58:20.723" v="5838" actId="20577"/>
          <ac:spMkLst>
            <pc:docMk/>
            <pc:sldMk cId="431165257" sldId="277"/>
            <ac:spMk id="3" creationId="{C8C3F043-F6AD-47E2-951C-5488408C1B98}"/>
          </ac:spMkLst>
        </pc:spChg>
        <pc:picChg chg="add mod">
          <ac:chgData name="mingle1994@student.jbnu.ac.kr" userId="6accb246-f179-42e5-8cc4-2c1a8de5b234" providerId="ADAL" clId="{E85F058B-F992-4DC6-A4A7-ECC89BD88B76}" dt="2021-05-26T06:45:47.104" v="5721" actId="1076"/>
          <ac:picMkLst>
            <pc:docMk/>
            <pc:sldMk cId="431165257" sldId="277"/>
            <ac:picMk id="5" creationId="{D2370D32-E990-4220-A910-2B538930B460}"/>
          </ac:picMkLst>
        </pc:picChg>
        <pc:picChg chg="add mod">
          <ac:chgData name="mingle1994@student.jbnu.ac.kr" userId="6accb246-f179-42e5-8cc4-2c1a8de5b234" providerId="ADAL" clId="{E85F058B-F992-4DC6-A4A7-ECC89BD88B76}" dt="2021-05-26T06:58:02.639" v="5808" actId="1076"/>
          <ac:picMkLst>
            <pc:docMk/>
            <pc:sldMk cId="431165257" sldId="277"/>
            <ac:picMk id="6" creationId="{61E391D2-E26D-4054-A1D7-B2F2843CB793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14:48:39.703" v="11221" actId="20577"/>
        <pc:sldMkLst>
          <pc:docMk/>
          <pc:sldMk cId="1798287014" sldId="277"/>
        </pc:sldMkLst>
        <pc:spChg chg="mod">
          <ac:chgData name="mingle1994@student.jbnu.ac.kr" userId="6accb246-f179-42e5-8cc4-2c1a8de5b234" providerId="ADAL" clId="{E85F058B-F992-4DC6-A4A7-ECC89BD88B76}" dt="2022-01-13T14:48:39.703" v="11221" actId="20577"/>
          <ac:spMkLst>
            <pc:docMk/>
            <pc:sldMk cId="1798287014" sldId="277"/>
            <ac:spMk id="2" creationId="{177DA81D-7D95-4C94-AA05-643A96038F0A}"/>
          </ac:spMkLst>
        </pc:spChg>
        <pc:picChg chg="add mod">
          <ac:chgData name="mingle1994@student.jbnu.ac.kr" userId="6accb246-f179-42e5-8cc4-2c1a8de5b234" providerId="ADAL" clId="{E85F058B-F992-4DC6-A4A7-ECC89BD88B76}" dt="2022-01-13T14:46:51.229" v="11167" actId="1076"/>
          <ac:picMkLst>
            <pc:docMk/>
            <pc:sldMk cId="1798287014" sldId="277"/>
            <ac:picMk id="5" creationId="{2C249EDC-39AA-485E-8781-B3B937961098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14:51:14.838" v="11223" actId="27636"/>
        <pc:sldMkLst>
          <pc:docMk/>
          <pc:sldMk cId="705177610" sldId="278"/>
        </pc:sldMkLst>
        <pc:spChg chg="mod">
          <ac:chgData name="mingle1994@student.jbnu.ac.kr" userId="6accb246-f179-42e5-8cc4-2c1a8de5b234" providerId="ADAL" clId="{E85F058B-F992-4DC6-A4A7-ECC89BD88B76}" dt="2022-01-13T14:51:14.838" v="11223" actId="27636"/>
          <ac:spMkLst>
            <pc:docMk/>
            <pc:sldMk cId="705177610" sldId="278"/>
            <ac:spMk id="2" creationId="{6360664D-0785-4FA7-8123-BCA893427241}"/>
          </ac:spMkLst>
        </pc:spChg>
        <pc:picChg chg="add mod">
          <ac:chgData name="mingle1994@student.jbnu.ac.kr" userId="6accb246-f179-42e5-8cc4-2c1a8de5b234" providerId="ADAL" clId="{E85F058B-F992-4DC6-A4A7-ECC89BD88B76}" dt="2022-01-13T14:47:38.278" v="11171" actId="1076"/>
          <ac:picMkLst>
            <pc:docMk/>
            <pc:sldMk cId="705177610" sldId="278"/>
            <ac:picMk id="5" creationId="{BADA1CA5-D3FC-4012-976C-206F63FB268B}"/>
          </ac:picMkLst>
        </pc:picChg>
      </pc:sldChg>
      <pc:sldChg chg="addSp modSp new del mod">
        <pc:chgData name="mingle1994@student.jbnu.ac.kr" userId="6accb246-f179-42e5-8cc4-2c1a8de5b234" providerId="ADAL" clId="{E85F058B-F992-4DC6-A4A7-ECC89BD88B76}" dt="2022-01-13T03:45:41.722" v="7496" actId="47"/>
        <pc:sldMkLst>
          <pc:docMk/>
          <pc:sldMk cId="3910514314" sldId="278"/>
        </pc:sldMkLst>
        <pc:spChg chg="mod">
          <ac:chgData name="mingle1994@student.jbnu.ac.kr" userId="6accb246-f179-42e5-8cc4-2c1a8de5b234" providerId="ADAL" clId="{E85F058B-F992-4DC6-A4A7-ECC89BD88B76}" dt="2021-05-26T07:12:06.761" v="6038" actId="113"/>
          <ac:spMkLst>
            <pc:docMk/>
            <pc:sldMk cId="3910514314" sldId="278"/>
            <ac:spMk id="2" creationId="{72672A6F-14BE-477F-88FA-DC0B8A7E96A3}"/>
          </ac:spMkLst>
        </pc:spChg>
        <pc:spChg chg="mod">
          <ac:chgData name="mingle1994@student.jbnu.ac.kr" userId="6accb246-f179-42e5-8cc4-2c1a8de5b234" providerId="ADAL" clId="{E85F058B-F992-4DC6-A4A7-ECC89BD88B76}" dt="2021-05-26T07:14:09.432" v="6215" actId="20577"/>
          <ac:spMkLst>
            <pc:docMk/>
            <pc:sldMk cId="3910514314" sldId="278"/>
            <ac:spMk id="3" creationId="{CC1F5ED4-3437-4B5F-8790-992282AEB6CF}"/>
          </ac:spMkLst>
        </pc:spChg>
        <pc:picChg chg="add mod">
          <ac:chgData name="mingle1994@student.jbnu.ac.kr" userId="6accb246-f179-42e5-8cc4-2c1a8de5b234" providerId="ADAL" clId="{E85F058B-F992-4DC6-A4A7-ECC89BD88B76}" dt="2021-05-26T07:15:22.076" v="6218" actId="1076"/>
          <ac:picMkLst>
            <pc:docMk/>
            <pc:sldMk cId="3910514314" sldId="278"/>
            <ac:picMk id="5" creationId="{F25DA215-58B6-4EB2-9C83-BE760755B7F5}"/>
          </ac:picMkLst>
        </pc:picChg>
        <pc:picChg chg="add mod">
          <ac:chgData name="mingle1994@student.jbnu.ac.kr" userId="6accb246-f179-42e5-8cc4-2c1a8de5b234" providerId="ADAL" clId="{E85F058B-F992-4DC6-A4A7-ECC89BD88B76}" dt="2021-05-26T07:15:28.133" v="6221" actId="1076"/>
          <ac:picMkLst>
            <pc:docMk/>
            <pc:sldMk cId="3910514314" sldId="278"/>
            <ac:picMk id="7" creationId="{0B10E424-8318-40C8-BF62-2678073B7024}"/>
          </ac:picMkLst>
        </pc:picChg>
      </pc:sldChg>
      <pc:sldChg chg="modSp add del mod ord">
        <pc:chgData name="mingle1994@student.jbnu.ac.kr" userId="6accb246-f179-42e5-8cc4-2c1a8de5b234" providerId="ADAL" clId="{E85F058B-F992-4DC6-A4A7-ECC89BD88B76}" dt="2022-01-13T03:45:41.180" v="7495" actId="47"/>
        <pc:sldMkLst>
          <pc:docMk/>
          <pc:sldMk cId="552762190" sldId="279"/>
        </pc:sldMkLst>
        <pc:spChg chg="mod">
          <ac:chgData name="mingle1994@student.jbnu.ac.kr" userId="6accb246-f179-42e5-8cc4-2c1a8de5b234" providerId="ADAL" clId="{E85F058B-F992-4DC6-A4A7-ECC89BD88B76}" dt="2021-05-26T07:24:15.363" v="6392" actId="20577"/>
          <ac:spMkLst>
            <pc:docMk/>
            <pc:sldMk cId="552762190" sldId="279"/>
            <ac:spMk id="2" creationId="{1C86326D-38E6-4DCA-A5AA-A86EB57C646D}"/>
          </ac:spMkLst>
        </pc:spChg>
      </pc:sldChg>
      <pc:sldChg chg="new del">
        <pc:chgData name="mingle1994@student.jbnu.ac.kr" userId="6accb246-f179-42e5-8cc4-2c1a8de5b234" providerId="ADAL" clId="{E85F058B-F992-4DC6-A4A7-ECC89BD88B76}" dt="2021-05-26T07:23:20.383" v="6383" actId="47"/>
        <pc:sldMkLst>
          <pc:docMk/>
          <pc:sldMk cId="1186844721" sldId="279"/>
        </pc:sldMkLst>
      </pc:sldChg>
      <pc:sldChg chg="addSp modSp new del mod">
        <pc:chgData name="mingle1994@student.jbnu.ac.kr" userId="6accb246-f179-42e5-8cc4-2c1a8de5b234" providerId="ADAL" clId="{E85F058B-F992-4DC6-A4A7-ECC89BD88B76}" dt="2021-05-26T07:23:09.214" v="6381" actId="2696"/>
        <pc:sldMkLst>
          <pc:docMk/>
          <pc:sldMk cId="2770372199" sldId="279"/>
        </pc:sldMkLst>
        <pc:spChg chg="mod">
          <ac:chgData name="mingle1994@student.jbnu.ac.kr" userId="6accb246-f179-42e5-8cc4-2c1a8de5b234" providerId="ADAL" clId="{E85F058B-F992-4DC6-A4A7-ECC89BD88B76}" dt="2021-05-26T07:17:07.569" v="6268" actId="20577"/>
          <ac:spMkLst>
            <pc:docMk/>
            <pc:sldMk cId="2770372199" sldId="279"/>
            <ac:spMk id="2" creationId="{1C86326D-38E6-4DCA-A5AA-A86EB57C646D}"/>
          </ac:spMkLst>
        </pc:spChg>
        <pc:spChg chg="mod">
          <ac:chgData name="mingle1994@student.jbnu.ac.kr" userId="6accb246-f179-42e5-8cc4-2c1a8de5b234" providerId="ADAL" clId="{E85F058B-F992-4DC6-A4A7-ECC89BD88B76}" dt="2021-05-26T07:22:53.254" v="6380" actId="20577"/>
          <ac:spMkLst>
            <pc:docMk/>
            <pc:sldMk cId="2770372199" sldId="279"/>
            <ac:spMk id="3" creationId="{43483AEF-1646-4D33-A36E-A516979ECCD6}"/>
          </ac:spMkLst>
        </pc:spChg>
        <pc:picChg chg="add mod">
          <ac:chgData name="mingle1994@student.jbnu.ac.kr" userId="6accb246-f179-42e5-8cc4-2c1a8de5b234" providerId="ADAL" clId="{E85F058B-F992-4DC6-A4A7-ECC89BD88B76}" dt="2021-05-26T07:17:47.199" v="6324" actId="1076"/>
          <ac:picMkLst>
            <pc:docMk/>
            <pc:sldMk cId="2770372199" sldId="279"/>
            <ac:picMk id="5" creationId="{F880DB31-FD2E-4A27-A2CB-82E57524527A}"/>
          </ac:picMkLst>
        </pc:picChg>
        <pc:picChg chg="add mod">
          <ac:chgData name="mingle1994@student.jbnu.ac.kr" userId="6accb246-f179-42e5-8cc4-2c1a8de5b234" providerId="ADAL" clId="{E85F058B-F992-4DC6-A4A7-ECC89BD88B76}" dt="2021-05-26T07:22:19.840" v="6336" actId="1076"/>
          <ac:picMkLst>
            <pc:docMk/>
            <pc:sldMk cId="2770372199" sldId="279"/>
            <ac:picMk id="7170" creationId="{7B12D404-1C91-46B9-9384-5EB3E52066E4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14:51:16.839" v="11225" actId="27636"/>
        <pc:sldMkLst>
          <pc:docMk/>
          <pc:sldMk cId="2897276719" sldId="279"/>
        </pc:sldMkLst>
        <pc:spChg chg="mod">
          <ac:chgData name="mingle1994@student.jbnu.ac.kr" userId="6accb246-f179-42e5-8cc4-2c1a8de5b234" providerId="ADAL" clId="{E85F058B-F992-4DC6-A4A7-ECC89BD88B76}" dt="2022-01-13T14:51:16.839" v="11225" actId="27636"/>
          <ac:spMkLst>
            <pc:docMk/>
            <pc:sldMk cId="2897276719" sldId="279"/>
            <ac:spMk id="2" creationId="{F05A4DDF-FBA8-4B80-A4D7-430E33AA0772}"/>
          </ac:spMkLst>
        </pc:spChg>
        <pc:picChg chg="add mod">
          <ac:chgData name="mingle1994@student.jbnu.ac.kr" userId="6accb246-f179-42e5-8cc4-2c1a8de5b234" providerId="ADAL" clId="{E85F058B-F992-4DC6-A4A7-ECC89BD88B76}" dt="2022-01-13T14:48:07.826" v="11174" actId="1076"/>
          <ac:picMkLst>
            <pc:docMk/>
            <pc:sldMk cId="2897276719" sldId="279"/>
            <ac:picMk id="5" creationId="{CD8B62C3-5472-4B80-ADA3-95E5237EC02C}"/>
          </ac:picMkLst>
        </pc:picChg>
      </pc:sldChg>
      <pc:sldChg chg="addSp modSp new del mod">
        <pc:chgData name="mingle1994@student.jbnu.ac.kr" userId="6accb246-f179-42e5-8cc4-2c1a8de5b234" providerId="ADAL" clId="{E85F058B-F992-4DC6-A4A7-ECC89BD88B76}" dt="2022-01-13T03:45:53.364" v="7513" actId="47"/>
        <pc:sldMkLst>
          <pc:docMk/>
          <pc:sldMk cId="1457215947" sldId="280"/>
        </pc:sldMkLst>
        <pc:spChg chg="mod">
          <ac:chgData name="mingle1994@student.jbnu.ac.kr" userId="6accb246-f179-42e5-8cc4-2c1a8de5b234" providerId="ADAL" clId="{E85F058B-F992-4DC6-A4A7-ECC89BD88B76}" dt="2021-05-26T07:44:00.036" v="6816" actId="20577"/>
          <ac:spMkLst>
            <pc:docMk/>
            <pc:sldMk cId="1457215947" sldId="280"/>
            <ac:spMk id="2" creationId="{C51E190D-2CD1-4055-9ECC-EC0F0CC2D3A0}"/>
          </ac:spMkLst>
        </pc:spChg>
        <pc:spChg chg="mod">
          <ac:chgData name="mingle1994@student.jbnu.ac.kr" userId="6accb246-f179-42e5-8cc4-2c1a8de5b234" providerId="ADAL" clId="{E85F058B-F992-4DC6-A4A7-ECC89BD88B76}" dt="2021-05-26T07:43:41.902" v="6789" actId="20577"/>
          <ac:spMkLst>
            <pc:docMk/>
            <pc:sldMk cId="1457215947" sldId="280"/>
            <ac:spMk id="3" creationId="{A223448C-B8E9-4923-89A4-293E36D08EC5}"/>
          </ac:spMkLst>
        </pc:spChg>
        <pc:picChg chg="add mod">
          <ac:chgData name="mingle1994@student.jbnu.ac.kr" userId="6accb246-f179-42e5-8cc4-2c1a8de5b234" providerId="ADAL" clId="{E85F058B-F992-4DC6-A4A7-ECC89BD88B76}" dt="2021-05-26T07:31:37.380" v="6450" actId="1076"/>
          <ac:picMkLst>
            <pc:docMk/>
            <pc:sldMk cId="1457215947" sldId="280"/>
            <ac:picMk id="5" creationId="{036608B0-51F9-42B8-9BB4-FE252381FDB2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14:57:00.849" v="11391" actId="20577"/>
        <pc:sldMkLst>
          <pc:docMk/>
          <pc:sldMk cId="3324567962" sldId="280"/>
        </pc:sldMkLst>
        <pc:spChg chg="mod">
          <ac:chgData name="mingle1994@student.jbnu.ac.kr" userId="6accb246-f179-42e5-8cc4-2c1a8de5b234" providerId="ADAL" clId="{E85F058B-F992-4DC6-A4A7-ECC89BD88B76}" dt="2022-01-13T14:52:00.280" v="11263" actId="20577"/>
          <ac:spMkLst>
            <pc:docMk/>
            <pc:sldMk cId="3324567962" sldId="280"/>
            <ac:spMk id="2" creationId="{89B0BBB9-9FD2-4D46-AC37-FC58FDD1D3B6}"/>
          </ac:spMkLst>
        </pc:spChg>
        <pc:spChg chg="mod">
          <ac:chgData name="mingle1994@student.jbnu.ac.kr" userId="6accb246-f179-42e5-8cc4-2c1a8de5b234" providerId="ADAL" clId="{E85F058B-F992-4DC6-A4A7-ECC89BD88B76}" dt="2022-01-13T14:57:00.849" v="11391" actId="20577"/>
          <ac:spMkLst>
            <pc:docMk/>
            <pc:sldMk cId="3324567962" sldId="280"/>
            <ac:spMk id="3" creationId="{CB90C08C-21B1-4FAD-B9E9-F1B8D3C484A3}"/>
          </ac:spMkLst>
        </pc:spChg>
        <pc:picChg chg="add mod">
          <ac:chgData name="mingle1994@student.jbnu.ac.kr" userId="6accb246-f179-42e5-8cc4-2c1a8de5b234" providerId="ADAL" clId="{E85F058B-F992-4DC6-A4A7-ECC89BD88B76}" dt="2022-01-13T14:56:12.064" v="11355" actId="14100"/>
          <ac:picMkLst>
            <pc:docMk/>
            <pc:sldMk cId="3324567962" sldId="280"/>
            <ac:picMk id="5" creationId="{0474812E-89EA-403F-A6D4-5587A4D95D41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15:01:17.633" v="11478" actId="20577"/>
        <pc:sldMkLst>
          <pc:docMk/>
          <pc:sldMk cId="1704142394" sldId="281"/>
        </pc:sldMkLst>
        <pc:spChg chg="mod">
          <ac:chgData name="mingle1994@student.jbnu.ac.kr" userId="6accb246-f179-42e5-8cc4-2c1a8de5b234" providerId="ADAL" clId="{E85F058B-F992-4DC6-A4A7-ECC89BD88B76}" dt="2022-01-13T15:01:17.633" v="11478" actId="20577"/>
          <ac:spMkLst>
            <pc:docMk/>
            <pc:sldMk cId="1704142394" sldId="281"/>
            <ac:spMk id="3" creationId="{F88F0F34-C482-4099-BB51-A30AAEFE8DF9}"/>
          </ac:spMkLst>
        </pc:spChg>
        <pc:picChg chg="add mod">
          <ac:chgData name="mingle1994@student.jbnu.ac.kr" userId="6accb246-f179-42e5-8cc4-2c1a8de5b234" providerId="ADAL" clId="{E85F058B-F992-4DC6-A4A7-ECC89BD88B76}" dt="2022-01-13T14:59:20.817" v="11430" actId="1076"/>
          <ac:picMkLst>
            <pc:docMk/>
            <pc:sldMk cId="1704142394" sldId="281"/>
            <ac:picMk id="5" creationId="{4F7426FD-6FED-4DA4-8254-6D2F634C9E45}"/>
          </ac:picMkLst>
        </pc:picChg>
      </pc:sldChg>
      <pc:sldChg chg="addSp delSp modSp new del mod">
        <pc:chgData name="mingle1994@student.jbnu.ac.kr" userId="6accb246-f179-42e5-8cc4-2c1a8de5b234" providerId="ADAL" clId="{E85F058B-F992-4DC6-A4A7-ECC89BD88B76}" dt="2022-01-13T03:45:53.838" v="7514" actId="47"/>
        <pc:sldMkLst>
          <pc:docMk/>
          <pc:sldMk cId="2821598211" sldId="281"/>
        </pc:sldMkLst>
        <pc:spChg chg="mod">
          <ac:chgData name="mingle1994@student.jbnu.ac.kr" userId="6accb246-f179-42e5-8cc4-2c1a8de5b234" providerId="ADAL" clId="{E85F058B-F992-4DC6-A4A7-ECC89BD88B76}" dt="2021-05-26T07:45:04.349" v="6938" actId="20577"/>
          <ac:spMkLst>
            <pc:docMk/>
            <pc:sldMk cId="2821598211" sldId="281"/>
            <ac:spMk id="2" creationId="{346CE1E6-A828-4F64-BA2A-E0A4BCE466B1}"/>
          </ac:spMkLst>
        </pc:spChg>
        <pc:spChg chg="mod">
          <ac:chgData name="mingle1994@student.jbnu.ac.kr" userId="6accb246-f179-42e5-8cc4-2c1a8de5b234" providerId="ADAL" clId="{E85F058B-F992-4DC6-A4A7-ECC89BD88B76}" dt="2021-05-26T07:39:23.912" v="6757" actId="6549"/>
          <ac:spMkLst>
            <pc:docMk/>
            <pc:sldMk cId="2821598211" sldId="281"/>
            <ac:spMk id="3" creationId="{E0A772D7-9CC1-41FC-9DF5-4B7C3122BBBA}"/>
          </ac:spMkLst>
        </pc:spChg>
        <pc:picChg chg="add mod">
          <ac:chgData name="mingle1994@student.jbnu.ac.kr" userId="6accb246-f179-42e5-8cc4-2c1a8de5b234" providerId="ADAL" clId="{E85F058B-F992-4DC6-A4A7-ECC89BD88B76}" dt="2021-05-26T07:42:29.504" v="6768" actId="1076"/>
          <ac:picMkLst>
            <pc:docMk/>
            <pc:sldMk cId="2821598211" sldId="281"/>
            <ac:picMk id="5" creationId="{EAEA55CC-2F0B-4A22-B668-703D0573B063}"/>
          </ac:picMkLst>
        </pc:picChg>
        <pc:picChg chg="add del mod">
          <ac:chgData name="mingle1994@student.jbnu.ac.kr" userId="6accb246-f179-42e5-8cc4-2c1a8de5b234" providerId="ADAL" clId="{E85F058B-F992-4DC6-A4A7-ECC89BD88B76}" dt="2021-05-26T07:42:24.427" v="6766" actId="478"/>
          <ac:picMkLst>
            <pc:docMk/>
            <pc:sldMk cId="2821598211" sldId="281"/>
            <ac:picMk id="7" creationId="{58DFEB6E-A526-440B-B6B3-B727344F61F0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14:59:59.898" v="11460" actId="20577"/>
        <pc:sldMkLst>
          <pc:docMk/>
          <pc:sldMk cId="213099755" sldId="282"/>
        </pc:sldMkLst>
        <pc:spChg chg="mod">
          <ac:chgData name="mingle1994@student.jbnu.ac.kr" userId="6accb246-f179-42e5-8cc4-2c1a8de5b234" providerId="ADAL" clId="{E85F058B-F992-4DC6-A4A7-ECC89BD88B76}" dt="2022-01-13T14:59:59.898" v="11460" actId="20577"/>
          <ac:spMkLst>
            <pc:docMk/>
            <pc:sldMk cId="213099755" sldId="282"/>
            <ac:spMk id="3" creationId="{7C66783E-9642-4DA9-8FAC-B000F42774BC}"/>
          </ac:spMkLst>
        </pc:spChg>
        <pc:picChg chg="add mod">
          <ac:chgData name="mingle1994@student.jbnu.ac.kr" userId="6accb246-f179-42e5-8cc4-2c1a8de5b234" providerId="ADAL" clId="{E85F058B-F992-4DC6-A4A7-ECC89BD88B76}" dt="2022-01-13T14:59:27.650" v="11431" actId="1076"/>
          <ac:picMkLst>
            <pc:docMk/>
            <pc:sldMk cId="213099755" sldId="282"/>
            <ac:picMk id="5" creationId="{B44D58FB-4865-4B44-B552-70BC15CD0DD2}"/>
          </ac:picMkLst>
        </pc:picChg>
      </pc:sldChg>
      <pc:sldChg chg="addSp modSp new del mod">
        <pc:chgData name="mingle1994@student.jbnu.ac.kr" userId="6accb246-f179-42e5-8cc4-2c1a8de5b234" providerId="ADAL" clId="{E85F058B-F992-4DC6-A4A7-ECC89BD88B76}" dt="2022-01-13T03:45:54.325" v="7515" actId="47"/>
        <pc:sldMkLst>
          <pc:docMk/>
          <pc:sldMk cId="2459606783" sldId="282"/>
        </pc:sldMkLst>
        <pc:spChg chg="mod">
          <ac:chgData name="mingle1994@student.jbnu.ac.kr" userId="6accb246-f179-42e5-8cc4-2c1a8de5b234" providerId="ADAL" clId="{E85F058B-F992-4DC6-A4A7-ECC89BD88B76}" dt="2021-05-26T07:44:53.765" v="6934" actId="20577"/>
          <ac:spMkLst>
            <pc:docMk/>
            <pc:sldMk cId="2459606783" sldId="282"/>
            <ac:spMk id="2" creationId="{3FCB61A8-19C1-42F8-95F3-38242C86D901}"/>
          </ac:spMkLst>
        </pc:spChg>
        <pc:picChg chg="add mod">
          <ac:chgData name="mingle1994@student.jbnu.ac.kr" userId="6accb246-f179-42e5-8cc4-2c1a8de5b234" providerId="ADAL" clId="{E85F058B-F992-4DC6-A4A7-ECC89BD88B76}" dt="2021-05-26T07:42:41.714" v="6771" actId="1076"/>
          <ac:picMkLst>
            <pc:docMk/>
            <pc:sldMk cId="2459606783" sldId="282"/>
            <ac:picMk id="5" creationId="{3E48998C-72F4-4F42-8637-83AB75CF1280}"/>
          </ac:picMkLst>
        </pc:picChg>
      </pc:sldChg>
      <pc:sldChg chg="addSp modSp new del mod">
        <pc:chgData name="mingle1994@student.jbnu.ac.kr" userId="6accb246-f179-42e5-8cc4-2c1a8de5b234" providerId="ADAL" clId="{E85F058B-F992-4DC6-A4A7-ECC89BD88B76}" dt="2022-01-13T03:45:54.833" v="7516" actId="47"/>
        <pc:sldMkLst>
          <pc:docMk/>
          <pc:sldMk cId="1969866177" sldId="283"/>
        </pc:sldMkLst>
        <pc:spChg chg="mod">
          <ac:chgData name="mingle1994@student.jbnu.ac.kr" userId="6accb246-f179-42e5-8cc4-2c1a8de5b234" providerId="ADAL" clId="{E85F058B-F992-4DC6-A4A7-ECC89BD88B76}" dt="2021-05-26T07:47:29.333" v="6983" actId="20577"/>
          <ac:spMkLst>
            <pc:docMk/>
            <pc:sldMk cId="1969866177" sldId="283"/>
            <ac:spMk id="2" creationId="{F59EEF17-2049-419C-909F-6D116942A466}"/>
          </ac:spMkLst>
        </pc:spChg>
        <pc:picChg chg="add mod">
          <ac:chgData name="mingle1994@student.jbnu.ac.kr" userId="6accb246-f179-42e5-8cc4-2c1a8de5b234" providerId="ADAL" clId="{E85F058B-F992-4DC6-A4A7-ECC89BD88B76}" dt="2021-05-26T07:48:23.723" v="6985" actId="1076"/>
          <ac:picMkLst>
            <pc:docMk/>
            <pc:sldMk cId="1969866177" sldId="283"/>
            <ac:picMk id="5" creationId="{EDC33C48-1EC5-4F74-91B3-5DDF8EBCBF66}"/>
          </ac:picMkLst>
        </pc:picChg>
      </pc:sldChg>
      <pc:sldChg chg="addSp modSp new mod">
        <pc:chgData name="mingle1994@student.jbnu.ac.kr" userId="6accb246-f179-42e5-8cc4-2c1a8de5b234" providerId="ADAL" clId="{E85F058B-F992-4DC6-A4A7-ECC89BD88B76}" dt="2022-01-13T15:04:37.811" v="11525" actId="1076"/>
        <pc:sldMkLst>
          <pc:docMk/>
          <pc:sldMk cId="2124169313" sldId="283"/>
        </pc:sldMkLst>
        <pc:spChg chg="mod">
          <ac:chgData name="mingle1994@student.jbnu.ac.kr" userId="6accb246-f179-42e5-8cc4-2c1a8de5b234" providerId="ADAL" clId="{E85F058B-F992-4DC6-A4A7-ECC89BD88B76}" dt="2022-01-13T14:55:27.257" v="11349" actId="20577"/>
          <ac:spMkLst>
            <pc:docMk/>
            <pc:sldMk cId="2124169313" sldId="283"/>
            <ac:spMk id="2" creationId="{41F00150-655F-4AFF-9A17-51B1648BA521}"/>
          </ac:spMkLst>
        </pc:spChg>
        <pc:spChg chg="mod">
          <ac:chgData name="mingle1994@student.jbnu.ac.kr" userId="6accb246-f179-42e5-8cc4-2c1a8de5b234" providerId="ADAL" clId="{E85F058B-F992-4DC6-A4A7-ECC89BD88B76}" dt="2022-01-13T15:04:08.971" v="11524" actId="20577"/>
          <ac:spMkLst>
            <pc:docMk/>
            <pc:sldMk cId="2124169313" sldId="283"/>
            <ac:spMk id="3" creationId="{4B21E375-4A0A-407E-9E1B-1FA869995CED}"/>
          </ac:spMkLst>
        </pc:spChg>
        <pc:picChg chg="add mod">
          <ac:chgData name="mingle1994@student.jbnu.ac.kr" userId="6accb246-f179-42e5-8cc4-2c1a8de5b234" providerId="ADAL" clId="{E85F058B-F992-4DC6-A4A7-ECC89BD88B76}" dt="2022-01-13T15:04:37.811" v="11525" actId="1076"/>
          <ac:picMkLst>
            <pc:docMk/>
            <pc:sldMk cId="2124169313" sldId="283"/>
            <ac:picMk id="5" creationId="{6498AD73-D34A-41F3-A980-6E248CA5664A}"/>
          </ac:picMkLst>
        </pc:picChg>
      </pc:sldChg>
      <pc:sldChg chg="modSp new del mod">
        <pc:chgData name="mingle1994@student.jbnu.ac.kr" userId="6accb246-f179-42e5-8cc4-2c1a8de5b234" providerId="ADAL" clId="{E85F058B-F992-4DC6-A4A7-ECC89BD88B76}" dt="2022-01-13T03:45:55.620" v="7517" actId="47"/>
        <pc:sldMkLst>
          <pc:docMk/>
          <pc:sldMk cId="1051605567" sldId="284"/>
        </pc:sldMkLst>
        <pc:spChg chg="mod">
          <ac:chgData name="mingle1994@student.jbnu.ac.kr" userId="6accb246-f179-42e5-8cc4-2c1a8de5b234" providerId="ADAL" clId="{E85F058B-F992-4DC6-A4A7-ECC89BD88B76}" dt="2021-05-26T07:48:58.176" v="7023" actId="20577"/>
          <ac:spMkLst>
            <pc:docMk/>
            <pc:sldMk cId="1051605567" sldId="284"/>
            <ac:spMk id="2" creationId="{B093F77A-D65C-4924-949D-4D183F85BD27}"/>
          </ac:spMkLst>
        </pc:spChg>
        <pc:spChg chg="mod">
          <ac:chgData name="mingle1994@student.jbnu.ac.kr" userId="6accb246-f179-42e5-8cc4-2c1a8de5b234" providerId="ADAL" clId="{E85F058B-F992-4DC6-A4A7-ECC89BD88B76}" dt="2021-05-26T07:54:39.800" v="7492" actId="20577"/>
          <ac:spMkLst>
            <pc:docMk/>
            <pc:sldMk cId="1051605567" sldId="284"/>
            <ac:spMk id="3" creationId="{369AC047-BAD5-44F7-BB32-1B47306E4632}"/>
          </ac:spMkLst>
        </pc:spChg>
      </pc:sldChg>
      <pc:sldChg chg="addSp delSp modSp new mod">
        <pc:chgData name="mingle1994@student.jbnu.ac.kr" userId="6accb246-f179-42e5-8cc4-2c1a8de5b234" providerId="ADAL" clId="{E85F058B-F992-4DC6-A4A7-ECC89BD88B76}" dt="2022-01-13T15:09:22.353" v="11586" actId="1076"/>
        <pc:sldMkLst>
          <pc:docMk/>
          <pc:sldMk cId="4088193747" sldId="284"/>
        </pc:sldMkLst>
        <pc:spChg chg="mod">
          <ac:chgData name="mingle1994@student.jbnu.ac.kr" userId="6accb246-f179-42e5-8cc4-2c1a8de5b234" providerId="ADAL" clId="{E85F058B-F992-4DC6-A4A7-ECC89BD88B76}" dt="2022-01-13T15:08:31.122" v="11575" actId="20577"/>
          <ac:spMkLst>
            <pc:docMk/>
            <pc:sldMk cId="4088193747" sldId="284"/>
            <ac:spMk id="2" creationId="{F228FD88-F1FD-43AA-A090-05DC2A85141B}"/>
          </ac:spMkLst>
        </pc:spChg>
        <pc:spChg chg="del">
          <ac:chgData name="mingle1994@student.jbnu.ac.kr" userId="6accb246-f179-42e5-8cc4-2c1a8de5b234" providerId="ADAL" clId="{E85F058B-F992-4DC6-A4A7-ECC89BD88B76}" dt="2022-01-13T15:09:06.460" v="11579" actId="22"/>
          <ac:spMkLst>
            <pc:docMk/>
            <pc:sldMk cId="4088193747" sldId="284"/>
            <ac:spMk id="3" creationId="{62C2F528-5165-4945-8A0A-8B982A3C71BB}"/>
          </ac:spMkLst>
        </pc:spChg>
        <pc:picChg chg="add mod">
          <ac:chgData name="mingle1994@student.jbnu.ac.kr" userId="6accb246-f179-42e5-8cc4-2c1a8de5b234" providerId="ADAL" clId="{E85F058B-F992-4DC6-A4A7-ECC89BD88B76}" dt="2022-01-13T15:09:22.353" v="11586" actId="1076"/>
          <ac:picMkLst>
            <pc:docMk/>
            <pc:sldMk cId="4088193747" sldId="284"/>
            <ac:picMk id="5" creationId="{2F9CCC3F-1A3E-4B42-BA5A-B7C1AB1F4D20}"/>
          </ac:picMkLst>
        </pc:picChg>
        <pc:picChg chg="add mod ord">
          <ac:chgData name="mingle1994@student.jbnu.ac.kr" userId="6accb246-f179-42e5-8cc4-2c1a8de5b234" providerId="ADAL" clId="{E85F058B-F992-4DC6-A4A7-ECC89BD88B76}" dt="2022-01-13T15:09:21.177" v="11585" actId="1076"/>
          <ac:picMkLst>
            <pc:docMk/>
            <pc:sldMk cId="4088193747" sldId="284"/>
            <ac:picMk id="7" creationId="{F64306E7-4314-4A8B-8451-826AFB6FB204}"/>
          </ac:picMkLst>
        </pc:picChg>
      </pc:sldChg>
      <pc:sldChg chg="addSp delSp modSp new mod">
        <pc:chgData name="mingle1994@student.jbnu.ac.kr" userId="6accb246-f179-42e5-8cc4-2c1a8de5b234" providerId="ADAL" clId="{E85F058B-F992-4DC6-A4A7-ECC89BD88B76}" dt="2022-01-14T15:23:09.941" v="11755" actId="21"/>
        <pc:sldMkLst>
          <pc:docMk/>
          <pc:sldMk cId="2923276633" sldId="285"/>
        </pc:sldMkLst>
        <pc:spChg chg="mod">
          <ac:chgData name="mingle1994@student.jbnu.ac.kr" userId="6accb246-f179-42e5-8cc4-2c1a8de5b234" providerId="ADAL" clId="{E85F058B-F992-4DC6-A4A7-ECC89BD88B76}" dt="2022-01-13T15:09:59.103" v="11599" actId="20577"/>
          <ac:spMkLst>
            <pc:docMk/>
            <pc:sldMk cId="2923276633" sldId="285"/>
            <ac:spMk id="2" creationId="{D531941B-2B5B-41AC-9278-41D50FAAB2CE}"/>
          </ac:spMkLst>
        </pc:spChg>
        <pc:spChg chg="mod">
          <ac:chgData name="mingle1994@student.jbnu.ac.kr" userId="6accb246-f179-42e5-8cc4-2c1a8de5b234" providerId="ADAL" clId="{E85F058B-F992-4DC6-A4A7-ECC89BD88B76}" dt="2022-01-13T15:10:52.182" v="11734" actId="15"/>
          <ac:spMkLst>
            <pc:docMk/>
            <pc:sldMk cId="2923276633" sldId="285"/>
            <ac:spMk id="3" creationId="{E04E7FF3-4735-4A37-841D-2010D7AB52CE}"/>
          </ac:spMkLst>
        </pc:spChg>
        <pc:spChg chg="add mod">
          <ac:chgData name="mingle1994@student.jbnu.ac.kr" userId="6accb246-f179-42e5-8cc4-2c1a8de5b234" providerId="ADAL" clId="{E85F058B-F992-4DC6-A4A7-ECC89BD88B76}" dt="2022-01-14T08:35:06.559" v="11752" actId="164"/>
          <ac:spMkLst>
            <pc:docMk/>
            <pc:sldMk cId="2923276633" sldId="285"/>
            <ac:spMk id="6" creationId="{5C6B919C-F7DB-4FD5-8F12-B96F71949B66}"/>
          </ac:spMkLst>
        </pc:spChg>
        <pc:grpChg chg="add del mod">
          <ac:chgData name="mingle1994@student.jbnu.ac.kr" userId="6accb246-f179-42e5-8cc4-2c1a8de5b234" providerId="ADAL" clId="{E85F058B-F992-4DC6-A4A7-ECC89BD88B76}" dt="2022-01-14T08:54:40.146" v="11753" actId="478"/>
          <ac:grpSpMkLst>
            <pc:docMk/>
            <pc:sldMk cId="2923276633" sldId="285"/>
            <ac:grpSpMk id="7" creationId="{F4F954C8-0FB7-44D6-BB48-07C76CCC03A9}"/>
          </ac:grpSpMkLst>
        </pc:grpChg>
        <pc:picChg chg="add mod">
          <ac:chgData name="mingle1994@student.jbnu.ac.kr" userId="6accb246-f179-42e5-8cc4-2c1a8de5b234" providerId="ADAL" clId="{E85F058B-F992-4DC6-A4A7-ECC89BD88B76}" dt="2022-01-14T08:35:06.559" v="11752" actId="164"/>
          <ac:picMkLst>
            <pc:docMk/>
            <pc:sldMk cId="2923276633" sldId="285"/>
            <ac:picMk id="5" creationId="{23485ECC-BB88-4A61-9C24-558851B5AF5C}"/>
          </ac:picMkLst>
        </pc:picChg>
        <pc:picChg chg="add del">
          <ac:chgData name="mingle1994@student.jbnu.ac.kr" userId="6accb246-f179-42e5-8cc4-2c1a8de5b234" providerId="ADAL" clId="{E85F058B-F992-4DC6-A4A7-ECC89BD88B76}" dt="2022-01-14T15:23:09.941" v="11755" actId="21"/>
          <ac:picMkLst>
            <pc:docMk/>
            <pc:sldMk cId="2923276633" sldId="285"/>
            <ac:picMk id="9" creationId="{BFEA7532-FF01-49A8-94D8-398597AE3359}"/>
          </ac:picMkLst>
        </pc:picChg>
      </pc:sldChg>
      <pc:sldChg chg="addSp delSp modSp new del mod">
        <pc:chgData name="mingle1994@student.jbnu.ac.kr" userId="6accb246-f179-42e5-8cc4-2c1a8de5b234" providerId="ADAL" clId="{E85F058B-F992-4DC6-A4A7-ECC89BD88B76}" dt="2022-01-17T06:51:34.464" v="11767" actId="47"/>
        <pc:sldMkLst>
          <pc:docMk/>
          <pc:sldMk cId="3240392332" sldId="286"/>
        </pc:sldMkLst>
        <pc:spChg chg="add del mod">
          <ac:chgData name="mingle1994@student.jbnu.ac.kr" userId="6accb246-f179-42e5-8cc4-2c1a8de5b234" providerId="ADAL" clId="{E85F058B-F992-4DC6-A4A7-ECC89BD88B76}" dt="2022-01-14T15:23:51.313" v="11764" actId="21"/>
          <ac:spMkLst>
            <pc:docMk/>
            <pc:sldMk cId="3240392332" sldId="286"/>
            <ac:spMk id="2" creationId="{6D1F7632-DBF8-4B59-A416-FC11C9858EC1}"/>
          </ac:spMkLst>
        </pc:spChg>
        <pc:spChg chg="add del mod">
          <ac:chgData name="mingle1994@student.jbnu.ac.kr" userId="6accb246-f179-42e5-8cc4-2c1a8de5b234" providerId="ADAL" clId="{E85F058B-F992-4DC6-A4A7-ECC89BD88B76}" dt="2022-01-14T15:23:51.313" v="11764" actId="21"/>
          <ac:spMkLst>
            <pc:docMk/>
            <pc:sldMk cId="3240392332" sldId="286"/>
            <ac:spMk id="8" creationId="{AEA2B06B-FEC8-463C-AFCB-5D6FC48DB9B3}"/>
          </ac:spMkLst>
        </pc:spChg>
        <pc:picChg chg="add mod">
          <ac:chgData name="mingle1994@student.jbnu.ac.kr" userId="6accb246-f179-42e5-8cc4-2c1a8de5b234" providerId="ADAL" clId="{E85F058B-F992-4DC6-A4A7-ECC89BD88B76}" dt="2022-01-14T15:23:17.739" v="11758" actId="1076"/>
          <ac:picMkLst>
            <pc:docMk/>
            <pc:sldMk cId="3240392332" sldId="286"/>
            <ac:picMk id="4" creationId="{05C320C3-6E26-4107-8771-C858E58F01D7}"/>
          </ac:picMkLst>
        </pc:picChg>
        <pc:picChg chg="add mod">
          <ac:chgData name="mingle1994@student.jbnu.ac.kr" userId="6accb246-f179-42e5-8cc4-2c1a8de5b234" providerId="ADAL" clId="{E85F058B-F992-4DC6-A4A7-ECC89BD88B76}" dt="2022-01-14T15:23:38.932" v="11762" actId="1076"/>
          <ac:picMkLst>
            <pc:docMk/>
            <pc:sldMk cId="3240392332" sldId="286"/>
            <ac:picMk id="6" creationId="{9E677B5A-BF80-4C5C-A4ED-6FA13551F510}"/>
          </ac:picMkLst>
        </pc:picChg>
        <pc:picChg chg="add del">
          <ac:chgData name="mingle1994@student.jbnu.ac.kr" userId="6accb246-f179-42e5-8cc4-2c1a8de5b234" providerId="ADAL" clId="{E85F058B-F992-4DC6-A4A7-ECC89BD88B76}" dt="2022-01-14T15:23:57.408" v="11766" actId="21"/>
          <ac:picMkLst>
            <pc:docMk/>
            <pc:sldMk cId="3240392332" sldId="286"/>
            <ac:picMk id="9" creationId="{B268237F-249D-47DF-8212-290BA6A6FCEC}"/>
          </ac:picMkLst>
        </pc:picChg>
      </pc:sldChg>
    </pc:docChg>
  </pc:docChgLst>
  <pc:docChgLst>
    <pc:chgData name="mingle1994@student.jbnu.ac.kr" userId="6accb246-f179-42e5-8cc4-2c1a8de5b234" providerId="ADAL" clId="{E3846044-4819-4DC2-B831-557D6934B7D7}"/>
    <pc:docChg chg="undo redo custSel addSld delSld modSld modMainMaster">
      <pc:chgData name="mingle1994@student.jbnu.ac.kr" userId="6accb246-f179-42e5-8cc4-2c1a8de5b234" providerId="ADAL" clId="{E3846044-4819-4DC2-B831-557D6934B7D7}" dt="2020-12-03T04:50:42.539" v="260" actId="20577"/>
      <pc:docMkLst>
        <pc:docMk/>
      </pc:docMkLst>
      <pc:sldChg chg="modSp mod">
        <pc:chgData name="mingle1994@student.jbnu.ac.kr" userId="6accb246-f179-42e5-8cc4-2c1a8de5b234" providerId="ADAL" clId="{E3846044-4819-4DC2-B831-557D6934B7D7}" dt="2020-12-03T04:50:42.539" v="260" actId="20577"/>
        <pc:sldMkLst>
          <pc:docMk/>
          <pc:sldMk cId="4129591924" sldId="258"/>
        </pc:sldMkLst>
        <pc:spChg chg="mod">
          <ac:chgData name="mingle1994@student.jbnu.ac.kr" userId="6accb246-f179-42e5-8cc4-2c1a8de5b234" providerId="ADAL" clId="{E3846044-4819-4DC2-B831-557D6934B7D7}" dt="2020-12-03T04:48:11.716" v="257" actId="6549"/>
          <ac:spMkLst>
            <pc:docMk/>
            <pc:sldMk cId="4129591924" sldId="258"/>
            <ac:spMk id="2" creationId="{7CD80529-23E9-4F20-9044-1D4D0776CDD9}"/>
          </ac:spMkLst>
        </pc:spChg>
        <pc:spChg chg="mod">
          <ac:chgData name="mingle1994@student.jbnu.ac.kr" userId="6accb246-f179-42e5-8cc4-2c1a8de5b234" providerId="ADAL" clId="{E3846044-4819-4DC2-B831-557D6934B7D7}" dt="2020-12-03T04:50:42.539" v="260" actId="20577"/>
          <ac:spMkLst>
            <pc:docMk/>
            <pc:sldMk cId="4129591924" sldId="258"/>
            <ac:spMk id="3" creationId="{5F3462F3-EA2E-4D73-A353-881C3E71A5B7}"/>
          </ac:spMkLst>
        </pc:spChg>
      </pc:sldChg>
      <pc:sldChg chg="new del">
        <pc:chgData name="mingle1994@student.jbnu.ac.kr" userId="6accb246-f179-42e5-8cc4-2c1a8de5b234" providerId="ADAL" clId="{E3846044-4819-4DC2-B831-557D6934B7D7}" dt="2020-12-03T04:47:59.821" v="256" actId="47"/>
        <pc:sldMkLst>
          <pc:docMk/>
          <pc:sldMk cId="2860626639" sldId="264"/>
        </pc:sldMkLst>
      </pc:sldChg>
      <pc:sldChg chg="new del">
        <pc:chgData name="mingle1994@student.jbnu.ac.kr" userId="6accb246-f179-42e5-8cc4-2c1a8de5b234" providerId="ADAL" clId="{E3846044-4819-4DC2-B831-557D6934B7D7}" dt="2020-12-03T04:33:02.157" v="133" actId="47"/>
        <pc:sldMkLst>
          <pc:docMk/>
          <pc:sldMk cId="4089368740" sldId="264"/>
        </pc:sldMkLst>
      </pc:sldChg>
      <pc:sldChg chg="new del">
        <pc:chgData name="mingle1994@student.jbnu.ac.kr" userId="6accb246-f179-42e5-8cc4-2c1a8de5b234" providerId="ADAL" clId="{E3846044-4819-4DC2-B831-557D6934B7D7}" dt="2020-12-03T04:47:58.377" v="255" actId="47"/>
        <pc:sldMkLst>
          <pc:docMk/>
          <pc:sldMk cId="3563493961" sldId="265"/>
        </pc:sldMkLst>
      </pc:sldChg>
      <pc:sldMasterChg chg="addSldLayout delSldLayout modSldLayout sldLayoutOrd">
        <pc:chgData name="mingle1994@student.jbnu.ac.kr" userId="6accb246-f179-42e5-8cc4-2c1a8de5b234" providerId="ADAL" clId="{E3846044-4819-4DC2-B831-557D6934B7D7}" dt="2020-12-03T04:45:56.430" v="254" actId="207"/>
        <pc:sldMasterMkLst>
          <pc:docMk/>
          <pc:sldMasterMk cId="2262755332" sldId="2147483648"/>
        </pc:sldMasterMkLst>
        <pc:sldLayoutChg chg="del">
          <pc:chgData name="mingle1994@student.jbnu.ac.kr" userId="6accb246-f179-42e5-8cc4-2c1a8de5b234" providerId="ADAL" clId="{E3846044-4819-4DC2-B831-557D6934B7D7}" dt="2020-12-03T04:18:16.757" v="0" actId="2696"/>
          <pc:sldLayoutMkLst>
            <pc:docMk/>
            <pc:sldMasterMk cId="2262755332" sldId="2147483648"/>
            <pc:sldLayoutMk cId="3563330857" sldId="2147483649"/>
          </pc:sldLayoutMkLst>
        </pc:sldLayoutChg>
        <pc:sldLayoutChg chg="modSp">
          <pc:chgData name="mingle1994@student.jbnu.ac.kr" userId="6accb246-f179-42e5-8cc4-2c1a8de5b234" providerId="ADAL" clId="{E3846044-4819-4DC2-B831-557D6934B7D7}" dt="2020-12-03T04:45:56.430" v="254" actId="207"/>
          <pc:sldLayoutMkLst>
            <pc:docMk/>
            <pc:sldMasterMk cId="2262755332" sldId="2147483648"/>
            <pc:sldLayoutMk cId="3969757048" sldId="2147483654"/>
          </pc:sldLayoutMkLst>
          <pc:spChg chg="mod">
            <ac:chgData name="mingle1994@student.jbnu.ac.kr" userId="6accb246-f179-42e5-8cc4-2c1a8de5b234" providerId="ADAL" clId="{E3846044-4819-4DC2-B831-557D6934B7D7}" dt="2020-12-03T04:45:56.430" v="254" actId="207"/>
            <ac:spMkLst>
              <pc:docMk/>
              <pc:sldMasterMk cId="2262755332" sldId="2147483648"/>
              <pc:sldLayoutMk cId="3969757048" sldId="2147483654"/>
              <ac:spMk id="11" creationId="{336CC34E-1A26-4F2C-9CC4-5F148528E534}"/>
            </ac:spMkLst>
          </pc:spChg>
        </pc:sldLayoutChg>
        <pc:sldLayoutChg chg="addSp delSp modSp new mod ord">
          <pc:chgData name="mingle1994@student.jbnu.ac.kr" userId="6accb246-f179-42e5-8cc4-2c1a8de5b234" providerId="ADAL" clId="{E3846044-4819-4DC2-B831-557D6934B7D7}" dt="2020-12-03T04:20:15.991" v="15" actId="255"/>
          <pc:sldLayoutMkLst>
            <pc:docMk/>
            <pc:sldMasterMk cId="900963337" sldId="2147483682"/>
            <pc:sldLayoutMk cId="2641574222" sldId="2147483656"/>
          </pc:sldLayoutMkLst>
          <pc:spChg chg="add del">
            <ac:chgData name="mingle1994@student.jbnu.ac.kr" userId="6accb246-f179-42e5-8cc4-2c1a8de5b234" providerId="ADAL" clId="{E3846044-4819-4DC2-B831-557D6934B7D7}" dt="2020-12-03T04:19:34.735" v="7" actId="11529"/>
            <ac:spMkLst>
              <pc:docMk/>
              <pc:sldMasterMk cId="900963337" sldId="2147483682"/>
              <pc:sldLayoutMk cId="2641574222" sldId="2147483656"/>
              <ac:spMk id="3" creationId="{F1B90D75-5184-43AE-92D4-20EBB69E48D8}"/>
            </ac:spMkLst>
          </pc:spChg>
          <pc:spChg chg="add del mod">
            <ac:chgData name="mingle1994@student.jbnu.ac.kr" userId="6accb246-f179-42e5-8cc4-2c1a8de5b234" providerId="ADAL" clId="{E3846044-4819-4DC2-B831-557D6934B7D7}" dt="2020-12-03T04:19:34.735" v="7" actId="11529"/>
            <ac:spMkLst>
              <pc:docMk/>
              <pc:sldMasterMk cId="900963337" sldId="2147483682"/>
              <pc:sldLayoutMk cId="2641574222" sldId="2147483656"/>
              <ac:spMk id="4" creationId="{5CB77D4B-F124-4983-8520-FBCC7C2D42B7}"/>
            </ac:spMkLst>
          </pc:spChg>
          <pc:spChg chg="add del">
            <ac:chgData name="mingle1994@student.jbnu.ac.kr" userId="6accb246-f179-42e5-8cc4-2c1a8de5b234" providerId="ADAL" clId="{E3846044-4819-4DC2-B831-557D6934B7D7}" dt="2020-12-03T04:19:55.445" v="10" actId="11529"/>
            <ac:spMkLst>
              <pc:docMk/>
              <pc:sldMasterMk cId="900963337" sldId="2147483682"/>
              <pc:sldLayoutMk cId="2641574222" sldId="2147483656"/>
              <ac:spMk id="5" creationId="{D97E707F-D2CA-4BAE-B107-1E202D875487}"/>
            </ac:spMkLst>
          </pc:spChg>
          <pc:spChg chg="add mod">
            <ac:chgData name="mingle1994@student.jbnu.ac.kr" userId="6accb246-f179-42e5-8cc4-2c1a8de5b234" providerId="ADAL" clId="{E3846044-4819-4DC2-B831-557D6934B7D7}" dt="2020-12-03T04:20:15.991" v="15" actId="255"/>
            <ac:spMkLst>
              <pc:docMk/>
              <pc:sldMasterMk cId="900963337" sldId="2147483682"/>
              <pc:sldLayoutMk cId="2641574222" sldId="2147483656"/>
              <ac:spMk id="6" creationId="{07C4C245-0614-4201-B039-4CB6D8D42EA4}"/>
            </ac:spMkLst>
          </pc:spChg>
        </pc:sldLayoutChg>
        <pc:sldLayoutChg chg="addSp delSp modSp new mod replId">
          <pc:chgData name="mingle1994@student.jbnu.ac.kr" userId="6accb246-f179-42e5-8cc4-2c1a8de5b234" providerId="ADAL" clId="{E3846044-4819-4DC2-B831-557D6934B7D7}" dt="2020-12-03T04:38:29.680" v="172" actId="1076"/>
          <pc:sldLayoutMkLst>
            <pc:docMk/>
            <pc:sldMasterMk cId="900963337" sldId="2147483682"/>
            <pc:sldLayoutMk cId="247980599" sldId="2147483677"/>
          </pc:sldLayoutMkLst>
          <pc:spChg chg="add del">
            <ac:chgData name="mingle1994@student.jbnu.ac.kr" userId="6accb246-f179-42e5-8cc4-2c1a8de5b234" providerId="ADAL" clId="{E3846044-4819-4DC2-B831-557D6934B7D7}" dt="2020-12-03T04:21:17.013" v="18" actId="11529"/>
            <ac:spMkLst>
              <pc:docMk/>
              <pc:sldMasterMk cId="900963337" sldId="2147483682"/>
              <pc:sldLayoutMk cId="247980599" sldId="2147483677"/>
              <ac:spMk id="3" creationId="{9B35EEDB-59BC-4B52-9AE4-BD610F825DC0}"/>
            </ac:spMkLst>
          </pc:spChg>
          <pc:spChg chg="add mod">
            <ac:chgData name="mingle1994@student.jbnu.ac.kr" userId="6accb246-f179-42e5-8cc4-2c1a8de5b234" providerId="ADAL" clId="{E3846044-4819-4DC2-B831-557D6934B7D7}" dt="2020-12-03T04:30:17.157" v="103" actId="122"/>
            <ac:spMkLst>
              <pc:docMk/>
              <pc:sldMasterMk cId="900963337" sldId="2147483682"/>
              <pc:sldLayoutMk cId="247980599" sldId="2147483677"/>
              <ac:spMk id="4" creationId="{1C80FD49-29FE-4C78-AFA0-4EFD6EB2ED1A}"/>
            </ac:spMkLst>
          </pc:spChg>
          <pc:spChg chg="add mod">
            <ac:chgData name="mingle1994@student.jbnu.ac.kr" userId="6accb246-f179-42e5-8cc4-2c1a8de5b234" providerId="ADAL" clId="{E3846044-4819-4DC2-B831-557D6934B7D7}" dt="2020-12-03T04:30:19.694" v="104" actId="122"/>
            <ac:spMkLst>
              <pc:docMk/>
              <pc:sldMasterMk cId="900963337" sldId="2147483682"/>
              <pc:sldLayoutMk cId="247980599" sldId="2147483677"/>
              <ac:spMk id="5" creationId="{F67A076D-3DF0-4DF2-B3FE-A62564E75C66}"/>
            </ac:spMkLst>
          </pc:spChg>
          <pc:spChg chg="add mod">
            <ac:chgData name="mingle1994@student.jbnu.ac.kr" userId="6accb246-f179-42e5-8cc4-2c1a8de5b234" providerId="ADAL" clId="{E3846044-4819-4DC2-B831-557D6934B7D7}" dt="2020-12-03T04:25:27.843" v="56" actId="1076"/>
            <ac:spMkLst>
              <pc:docMk/>
              <pc:sldMasterMk cId="900963337" sldId="2147483682"/>
              <pc:sldLayoutMk cId="247980599" sldId="2147483677"/>
              <ac:spMk id="6" creationId="{62E00A6E-8F44-4C8E-A6CD-B1AC0D6591FD}"/>
            </ac:spMkLst>
          </pc:spChg>
          <pc:spChg chg="add mod">
            <ac:chgData name="mingle1994@student.jbnu.ac.kr" userId="6accb246-f179-42e5-8cc4-2c1a8de5b234" providerId="ADAL" clId="{E3846044-4819-4DC2-B831-557D6934B7D7}" dt="2020-12-03T04:22:46.183" v="38" actId="1076"/>
            <ac:spMkLst>
              <pc:docMk/>
              <pc:sldMasterMk cId="900963337" sldId="2147483682"/>
              <pc:sldLayoutMk cId="247980599" sldId="2147483677"/>
              <ac:spMk id="7" creationId="{045892A3-430C-41F4-A67A-7D856D52E8CD}"/>
            </ac:spMkLst>
          </pc:spChg>
          <pc:spChg chg="add mod ord">
            <ac:chgData name="mingle1994@student.jbnu.ac.kr" userId="6accb246-f179-42e5-8cc4-2c1a8de5b234" providerId="ADAL" clId="{E3846044-4819-4DC2-B831-557D6934B7D7}" dt="2020-12-03T04:25:27.843" v="56" actId="1076"/>
            <ac:spMkLst>
              <pc:docMk/>
              <pc:sldMasterMk cId="900963337" sldId="2147483682"/>
              <pc:sldLayoutMk cId="247980599" sldId="2147483677"/>
              <ac:spMk id="8" creationId="{DB5AEBCC-BCE3-415D-8D43-C501827E456B}"/>
            </ac:spMkLst>
          </pc:spChg>
          <pc:spChg chg="add mod ord">
            <ac:chgData name="mingle1994@student.jbnu.ac.kr" userId="6accb246-f179-42e5-8cc4-2c1a8de5b234" providerId="ADAL" clId="{E3846044-4819-4DC2-B831-557D6934B7D7}" dt="2020-12-03T04:23:58.969" v="50" actId="1076"/>
            <ac:spMkLst>
              <pc:docMk/>
              <pc:sldMasterMk cId="900963337" sldId="2147483682"/>
              <pc:sldLayoutMk cId="247980599" sldId="2147483677"/>
              <ac:spMk id="9" creationId="{495BC59C-170F-4C54-BB4F-EC8D336EC1D5}"/>
            </ac:spMkLst>
          </pc:spChg>
          <pc:spChg chg="add del mod">
            <ac:chgData name="mingle1994@student.jbnu.ac.kr" userId="6accb246-f179-42e5-8cc4-2c1a8de5b234" providerId="ADAL" clId="{E3846044-4819-4DC2-B831-557D6934B7D7}" dt="2020-12-03T04:25:47.847" v="60"/>
            <ac:spMkLst>
              <pc:docMk/>
              <pc:sldMasterMk cId="900963337" sldId="2147483682"/>
              <pc:sldLayoutMk cId="247980599" sldId="2147483677"/>
              <ac:spMk id="10" creationId="{5ACE9142-7977-4741-9B45-8EAF8E3324B3}"/>
            </ac:spMkLst>
          </pc:spChg>
          <pc:spChg chg="add del mod">
            <ac:chgData name="mingle1994@student.jbnu.ac.kr" userId="6accb246-f179-42e5-8cc4-2c1a8de5b234" providerId="ADAL" clId="{E3846044-4819-4DC2-B831-557D6934B7D7}" dt="2020-12-03T04:25:47.437" v="59"/>
            <ac:spMkLst>
              <pc:docMk/>
              <pc:sldMasterMk cId="900963337" sldId="2147483682"/>
              <pc:sldLayoutMk cId="247980599" sldId="2147483677"/>
              <ac:spMk id="11" creationId="{C65F93AC-2EE8-43F6-9153-85411356D715}"/>
            </ac:spMkLst>
          </pc:spChg>
          <pc:spChg chg="add mod">
            <ac:chgData name="mingle1994@student.jbnu.ac.kr" userId="6accb246-f179-42e5-8cc4-2c1a8de5b234" providerId="ADAL" clId="{E3846044-4819-4DC2-B831-557D6934B7D7}" dt="2020-12-03T04:38:14.116" v="169" actId="1076"/>
            <ac:spMkLst>
              <pc:docMk/>
              <pc:sldMasterMk cId="900963337" sldId="2147483682"/>
              <pc:sldLayoutMk cId="247980599" sldId="2147483677"/>
              <ac:spMk id="12" creationId="{013F0D9B-BE37-4759-8A2D-5B312EBDB42C}"/>
            </ac:spMkLst>
          </pc:spChg>
          <pc:spChg chg="add del mod">
            <ac:chgData name="mingle1994@student.jbnu.ac.kr" userId="6accb246-f179-42e5-8cc4-2c1a8de5b234" providerId="ADAL" clId="{E3846044-4819-4DC2-B831-557D6934B7D7}" dt="2020-12-03T04:38:16.269" v="170" actId="478"/>
            <ac:spMkLst>
              <pc:docMk/>
              <pc:sldMasterMk cId="900963337" sldId="2147483682"/>
              <pc:sldLayoutMk cId="247980599" sldId="2147483677"/>
              <ac:spMk id="13" creationId="{79E2E461-BD76-482A-829E-55AD8C40D0EC}"/>
            </ac:spMkLst>
          </pc:spChg>
          <pc:spChg chg="add mod">
            <ac:chgData name="mingle1994@student.jbnu.ac.kr" userId="6accb246-f179-42e5-8cc4-2c1a8de5b234" providerId="ADAL" clId="{E3846044-4819-4DC2-B831-557D6934B7D7}" dt="2020-12-03T04:38:29.680" v="172" actId="1076"/>
            <ac:spMkLst>
              <pc:docMk/>
              <pc:sldMasterMk cId="900963337" sldId="2147483682"/>
              <pc:sldLayoutMk cId="247980599" sldId="2147483677"/>
              <ac:spMk id="14" creationId="{9AD0173F-2305-4E0A-9164-CE8B4CB9A52F}"/>
            </ac:spMkLst>
          </pc:spChg>
        </pc:sldLayoutChg>
        <pc:sldLayoutChg chg="addSp delSp modSp new mod">
          <pc:chgData name="mingle1994@student.jbnu.ac.kr" userId="6accb246-f179-42e5-8cc4-2c1a8de5b234" providerId="ADAL" clId="{E3846044-4819-4DC2-B831-557D6934B7D7}" dt="2020-12-03T04:45:30.320" v="253" actId="207"/>
          <pc:sldLayoutMkLst>
            <pc:docMk/>
            <pc:sldMasterMk cId="900963337" sldId="2147483682"/>
            <pc:sldLayoutMk cId="3760399278" sldId="2147483678"/>
          </pc:sldLayoutMkLst>
          <pc:spChg chg="add mod">
            <ac:chgData name="mingle1994@student.jbnu.ac.kr" userId="6accb246-f179-42e5-8cc4-2c1a8de5b234" providerId="ADAL" clId="{E3846044-4819-4DC2-B831-557D6934B7D7}" dt="2020-12-03T04:42:04.508" v="216" actId="1076"/>
            <ac:spMkLst>
              <pc:docMk/>
              <pc:sldMasterMk cId="900963337" sldId="2147483682"/>
              <pc:sldLayoutMk cId="3760399278" sldId="2147483678"/>
              <ac:spMk id="3" creationId="{F15E950B-98D5-4656-A9FA-C0DE070C659E}"/>
            </ac:spMkLst>
          </pc:spChg>
          <pc:spChg chg="add mod">
            <ac:chgData name="mingle1994@student.jbnu.ac.kr" userId="6accb246-f179-42e5-8cc4-2c1a8de5b234" providerId="ADAL" clId="{E3846044-4819-4DC2-B831-557D6934B7D7}" dt="2020-12-03T04:42:08.028" v="217" actId="1076"/>
            <ac:spMkLst>
              <pc:docMk/>
              <pc:sldMasterMk cId="900963337" sldId="2147483682"/>
              <pc:sldLayoutMk cId="3760399278" sldId="2147483678"/>
              <ac:spMk id="4" creationId="{D41767E4-3095-48E5-8E88-2A8E591DBB63}"/>
            </ac:spMkLst>
          </pc:spChg>
          <pc:spChg chg="add mod">
            <ac:chgData name="mingle1994@student.jbnu.ac.kr" userId="6accb246-f179-42e5-8cc4-2c1a8de5b234" providerId="ADAL" clId="{E3846044-4819-4DC2-B831-557D6934B7D7}" dt="2020-12-03T04:42:24.550" v="220" actId="14100"/>
            <ac:spMkLst>
              <pc:docMk/>
              <pc:sldMasterMk cId="900963337" sldId="2147483682"/>
              <pc:sldLayoutMk cId="3760399278" sldId="2147483678"/>
              <ac:spMk id="5" creationId="{295D22E3-68BF-43AD-86FC-EBB4C7C0EB50}"/>
            </ac:spMkLst>
          </pc:spChg>
          <pc:spChg chg="add mod">
            <ac:chgData name="mingle1994@student.jbnu.ac.kr" userId="6accb246-f179-42e5-8cc4-2c1a8de5b234" providerId="ADAL" clId="{E3846044-4819-4DC2-B831-557D6934B7D7}" dt="2020-12-03T04:42:27.765" v="221" actId="14100"/>
            <ac:spMkLst>
              <pc:docMk/>
              <pc:sldMasterMk cId="900963337" sldId="2147483682"/>
              <pc:sldLayoutMk cId="3760399278" sldId="2147483678"/>
              <ac:spMk id="6" creationId="{7736B84B-5F3D-44FA-966A-7A2DE3B4E548}"/>
            </ac:spMkLst>
          </pc:spChg>
          <pc:spChg chg="add del mod">
            <ac:chgData name="mingle1994@student.jbnu.ac.kr" userId="6accb246-f179-42e5-8cc4-2c1a8de5b234" providerId="ADAL" clId="{E3846044-4819-4DC2-B831-557D6934B7D7}" dt="2020-12-03T04:38:34.956" v="173" actId="478"/>
            <ac:spMkLst>
              <pc:docMk/>
              <pc:sldMasterMk cId="900963337" sldId="2147483682"/>
              <pc:sldLayoutMk cId="3760399278" sldId="2147483678"/>
              <ac:spMk id="7" creationId="{267DB906-D790-4FBA-BC05-563459305276}"/>
            </ac:spMkLst>
          </pc:spChg>
          <pc:spChg chg="add del mod">
            <ac:chgData name="mingle1994@student.jbnu.ac.kr" userId="6accb246-f179-42e5-8cc4-2c1a8de5b234" providerId="ADAL" clId="{E3846044-4819-4DC2-B831-557D6934B7D7}" dt="2020-12-03T04:38:35.596" v="174" actId="478"/>
            <ac:spMkLst>
              <pc:docMk/>
              <pc:sldMasterMk cId="900963337" sldId="2147483682"/>
              <pc:sldLayoutMk cId="3760399278" sldId="2147483678"/>
              <ac:spMk id="8" creationId="{57D5FE79-2F8A-4E8D-B664-EF4ADA41FD73}"/>
            </ac:spMkLst>
          </pc:spChg>
          <pc:spChg chg="add del mod">
            <ac:chgData name="mingle1994@student.jbnu.ac.kr" userId="6accb246-f179-42e5-8cc4-2c1a8de5b234" providerId="ADAL" clId="{E3846044-4819-4DC2-B831-557D6934B7D7}" dt="2020-12-03T04:26:46.891" v="70"/>
            <ac:spMkLst>
              <pc:docMk/>
              <pc:sldMasterMk cId="900963337" sldId="2147483682"/>
              <pc:sldLayoutMk cId="3760399278" sldId="2147483678"/>
              <ac:spMk id="9" creationId="{A88A0EEF-7537-4D22-9F9C-C23965E360A4}"/>
            </ac:spMkLst>
          </pc:spChg>
          <pc:spChg chg="add del mod ord">
            <ac:chgData name="mingle1994@student.jbnu.ac.kr" userId="6accb246-f179-42e5-8cc4-2c1a8de5b234" providerId="ADAL" clId="{E3846044-4819-4DC2-B831-557D6934B7D7}" dt="2020-12-03T04:45:21.990" v="252" actId="207"/>
            <ac:spMkLst>
              <pc:docMk/>
              <pc:sldMasterMk cId="900963337" sldId="2147483682"/>
              <pc:sldLayoutMk cId="3760399278" sldId="2147483678"/>
              <ac:spMk id="10" creationId="{4ADC8339-0A39-404A-A857-6D87FC3C4D8D}"/>
            </ac:spMkLst>
          </pc:spChg>
          <pc:spChg chg="add mod ord">
            <ac:chgData name="mingle1994@student.jbnu.ac.kr" userId="6accb246-f179-42e5-8cc4-2c1a8de5b234" providerId="ADAL" clId="{E3846044-4819-4DC2-B831-557D6934B7D7}" dt="2020-12-03T04:45:30.320" v="253" actId="207"/>
            <ac:spMkLst>
              <pc:docMk/>
              <pc:sldMasterMk cId="900963337" sldId="2147483682"/>
              <pc:sldLayoutMk cId="3760399278" sldId="2147483678"/>
              <ac:spMk id="11" creationId="{3F77D45B-6D8E-4892-AA82-DA8247A96505}"/>
            </ac:spMkLst>
          </pc:spChg>
          <pc:spChg chg="add mod">
            <ac:chgData name="mingle1994@student.jbnu.ac.kr" userId="6accb246-f179-42e5-8cc4-2c1a8de5b234" providerId="ADAL" clId="{E3846044-4819-4DC2-B831-557D6934B7D7}" dt="2020-12-03T04:41:48.258" v="212" actId="1076"/>
            <ac:spMkLst>
              <pc:docMk/>
              <pc:sldMasterMk cId="900963337" sldId="2147483682"/>
              <pc:sldLayoutMk cId="3760399278" sldId="2147483678"/>
              <ac:spMk id="12" creationId="{656B7CF0-2DD9-4C0C-86F6-E53C8F6722DE}"/>
            </ac:spMkLst>
          </pc:spChg>
          <pc:spChg chg="add mod">
            <ac:chgData name="mingle1994@student.jbnu.ac.kr" userId="6accb246-f179-42e5-8cc4-2c1a8de5b234" providerId="ADAL" clId="{E3846044-4819-4DC2-B831-557D6934B7D7}" dt="2020-12-03T04:41:54.851" v="213" actId="1076"/>
            <ac:spMkLst>
              <pc:docMk/>
              <pc:sldMasterMk cId="900963337" sldId="2147483682"/>
              <pc:sldLayoutMk cId="3760399278" sldId="2147483678"/>
              <ac:spMk id="13" creationId="{C4516918-94BF-4B09-8C3D-BD8CB2C2EFF5}"/>
            </ac:spMkLst>
          </pc:spChg>
        </pc:sldLayoutChg>
        <pc:sldLayoutChg chg="addSp delSp modSp new mod">
          <pc:chgData name="mingle1994@student.jbnu.ac.kr" userId="6accb246-f179-42e5-8cc4-2c1a8de5b234" providerId="ADAL" clId="{E3846044-4819-4DC2-B831-557D6934B7D7}" dt="2020-12-03T04:43:40.246" v="239" actId="14100"/>
          <pc:sldLayoutMkLst>
            <pc:docMk/>
            <pc:sldMasterMk cId="900963337" sldId="2147483682"/>
            <pc:sldLayoutMk cId="3730210864" sldId="2147483679"/>
          </pc:sldLayoutMkLst>
          <pc:spChg chg="add mod">
            <ac:chgData name="mingle1994@student.jbnu.ac.kr" userId="6accb246-f179-42e5-8cc4-2c1a8de5b234" providerId="ADAL" clId="{E3846044-4819-4DC2-B831-557D6934B7D7}" dt="2020-12-03T04:43:15.506" v="230" actId="1076"/>
            <ac:spMkLst>
              <pc:docMk/>
              <pc:sldMasterMk cId="900963337" sldId="2147483682"/>
              <pc:sldLayoutMk cId="3730210864" sldId="2147483679"/>
              <ac:spMk id="3" creationId="{FFDB4D36-8198-48F2-8936-CA59D3462CD9}"/>
            </ac:spMkLst>
          </pc:spChg>
          <pc:spChg chg="add mod">
            <ac:chgData name="mingle1994@student.jbnu.ac.kr" userId="6accb246-f179-42e5-8cc4-2c1a8de5b234" providerId="ADAL" clId="{E3846044-4819-4DC2-B831-557D6934B7D7}" dt="2020-12-03T04:43:26.293" v="234" actId="1076"/>
            <ac:spMkLst>
              <pc:docMk/>
              <pc:sldMasterMk cId="900963337" sldId="2147483682"/>
              <pc:sldLayoutMk cId="3730210864" sldId="2147483679"/>
              <ac:spMk id="4" creationId="{4511A87C-0F45-45AA-B3FF-F71CA185AEF9}"/>
            </ac:spMkLst>
          </pc:spChg>
          <pc:spChg chg="add mod">
            <ac:chgData name="mingle1994@student.jbnu.ac.kr" userId="6accb246-f179-42e5-8cc4-2c1a8de5b234" providerId="ADAL" clId="{E3846044-4819-4DC2-B831-557D6934B7D7}" dt="2020-12-03T04:43:40.246" v="239" actId="14100"/>
            <ac:spMkLst>
              <pc:docMk/>
              <pc:sldMasterMk cId="900963337" sldId="2147483682"/>
              <pc:sldLayoutMk cId="3730210864" sldId="2147483679"/>
              <ac:spMk id="5" creationId="{CB402D0D-57D6-49E0-9180-BAACE79B1643}"/>
            </ac:spMkLst>
          </pc:spChg>
          <pc:spChg chg="add mod">
            <ac:chgData name="mingle1994@student.jbnu.ac.kr" userId="6accb246-f179-42e5-8cc4-2c1a8de5b234" providerId="ADAL" clId="{E3846044-4819-4DC2-B831-557D6934B7D7}" dt="2020-12-03T04:43:37.398" v="238" actId="14100"/>
            <ac:spMkLst>
              <pc:docMk/>
              <pc:sldMasterMk cId="900963337" sldId="2147483682"/>
              <pc:sldLayoutMk cId="3730210864" sldId="2147483679"/>
              <ac:spMk id="6" creationId="{CBCA6534-0B31-4750-857D-F9B6C6E5D529}"/>
            </ac:spMkLst>
          </pc:spChg>
          <pc:spChg chg="add mod">
            <ac:chgData name="mingle1994@student.jbnu.ac.kr" userId="6accb246-f179-42e5-8cc4-2c1a8de5b234" providerId="ADAL" clId="{E3846044-4819-4DC2-B831-557D6934B7D7}" dt="2020-12-03T04:43:33.492" v="237" actId="14100"/>
            <ac:spMkLst>
              <pc:docMk/>
              <pc:sldMasterMk cId="900963337" sldId="2147483682"/>
              <pc:sldLayoutMk cId="3730210864" sldId="2147483679"/>
              <ac:spMk id="7" creationId="{53D797DA-90BA-409A-B3B7-356140DC63EB}"/>
            </ac:spMkLst>
          </pc:spChg>
          <pc:spChg chg="add mod">
            <ac:chgData name="mingle1994@student.jbnu.ac.kr" userId="6accb246-f179-42e5-8cc4-2c1a8de5b234" providerId="ADAL" clId="{E3846044-4819-4DC2-B831-557D6934B7D7}" dt="2020-12-03T04:43:22.010" v="233" actId="1076"/>
            <ac:spMkLst>
              <pc:docMk/>
              <pc:sldMasterMk cId="900963337" sldId="2147483682"/>
              <pc:sldLayoutMk cId="3730210864" sldId="2147483679"/>
              <ac:spMk id="8" creationId="{DFBDDE77-164C-4B57-BE51-832BFF815BEC}"/>
            </ac:spMkLst>
          </pc:spChg>
          <pc:spChg chg="add del mod">
            <ac:chgData name="mingle1994@student.jbnu.ac.kr" userId="6accb246-f179-42e5-8cc4-2c1a8de5b234" providerId="ADAL" clId="{E3846044-4819-4DC2-B831-557D6934B7D7}" dt="2020-12-03T04:38:54.397" v="178" actId="478"/>
            <ac:spMkLst>
              <pc:docMk/>
              <pc:sldMasterMk cId="900963337" sldId="2147483682"/>
              <pc:sldLayoutMk cId="3730210864" sldId="2147483679"/>
              <ac:spMk id="9" creationId="{CC175954-84BF-47A0-9A60-1CC9D1A2C48E}"/>
            </ac:spMkLst>
          </pc:spChg>
          <pc:spChg chg="add del mod">
            <ac:chgData name="mingle1994@student.jbnu.ac.kr" userId="6accb246-f179-42e5-8cc4-2c1a8de5b234" providerId="ADAL" clId="{E3846044-4819-4DC2-B831-557D6934B7D7}" dt="2020-12-03T04:38:55.278" v="179" actId="478"/>
            <ac:spMkLst>
              <pc:docMk/>
              <pc:sldMasterMk cId="900963337" sldId="2147483682"/>
              <pc:sldLayoutMk cId="3730210864" sldId="2147483679"/>
              <ac:spMk id="10" creationId="{53A54C30-0D0D-4BA9-B8F7-A5C5C043E10A}"/>
            </ac:spMkLst>
          </pc:spChg>
          <pc:spChg chg="add del mod">
            <ac:chgData name="mingle1994@student.jbnu.ac.kr" userId="6accb246-f179-42e5-8cc4-2c1a8de5b234" providerId="ADAL" clId="{E3846044-4819-4DC2-B831-557D6934B7D7}" dt="2020-12-03T04:38:55.893" v="180" actId="478"/>
            <ac:spMkLst>
              <pc:docMk/>
              <pc:sldMasterMk cId="900963337" sldId="2147483682"/>
              <pc:sldLayoutMk cId="3730210864" sldId="2147483679"/>
              <ac:spMk id="11" creationId="{537E44C8-7D14-4F10-A52C-18D3E64816AE}"/>
            </ac:spMkLst>
          </pc:spChg>
          <pc:spChg chg="add mod ord">
            <ac:chgData name="mingle1994@student.jbnu.ac.kr" userId="6accb246-f179-42e5-8cc4-2c1a8de5b234" providerId="ADAL" clId="{E3846044-4819-4DC2-B831-557D6934B7D7}" dt="2020-12-03T04:32:01.670" v="123" actId="14100"/>
            <ac:spMkLst>
              <pc:docMk/>
              <pc:sldMasterMk cId="900963337" sldId="2147483682"/>
              <pc:sldLayoutMk cId="3730210864" sldId="2147483679"/>
              <ac:spMk id="12" creationId="{0A29DDCE-E756-4275-A513-3F8858BC7B18}"/>
            </ac:spMkLst>
          </pc:spChg>
          <pc:spChg chg="add mod ord">
            <ac:chgData name="mingle1994@student.jbnu.ac.kr" userId="6accb246-f179-42e5-8cc4-2c1a8de5b234" providerId="ADAL" clId="{E3846044-4819-4DC2-B831-557D6934B7D7}" dt="2020-12-03T04:43:29.871" v="236" actId="1076"/>
            <ac:spMkLst>
              <pc:docMk/>
              <pc:sldMasterMk cId="900963337" sldId="2147483682"/>
              <pc:sldLayoutMk cId="3730210864" sldId="2147483679"/>
              <ac:spMk id="13" creationId="{660D6FA7-8FB6-4213-BFA7-868994732628}"/>
            </ac:spMkLst>
          </pc:spChg>
          <pc:spChg chg="add mod ord">
            <ac:chgData name="mingle1994@student.jbnu.ac.kr" userId="6accb246-f179-42e5-8cc4-2c1a8de5b234" providerId="ADAL" clId="{E3846044-4819-4DC2-B831-557D6934B7D7}" dt="2020-12-03T04:43:18.720" v="232" actId="1076"/>
            <ac:spMkLst>
              <pc:docMk/>
              <pc:sldMasterMk cId="900963337" sldId="2147483682"/>
              <pc:sldLayoutMk cId="3730210864" sldId="2147483679"/>
              <ac:spMk id="14" creationId="{48C0A342-0E9B-47C5-8C6B-93655372F467}"/>
            </ac:spMkLst>
          </pc:spChg>
          <pc:spChg chg="add mod">
            <ac:chgData name="mingle1994@student.jbnu.ac.kr" userId="6accb246-f179-42e5-8cc4-2c1a8de5b234" providerId="ADAL" clId="{E3846044-4819-4DC2-B831-557D6934B7D7}" dt="2020-12-03T04:43:08.937" v="229" actId="1076"/>
            <ac:spMkLst>
              <pc:docMk/>
              <pc:sldMasterMk cId="900963337" sldId="2147483682"/>
              <pc:sldLayoutMk cId="3730210864" sldId="2147483679"/>
              <ac:spMk id="15" creationId="{17EFAD8A-E50C-4053-9C0F-60B941E1C63E}"/>
            </ac:spMkLst>
          </pc:spChg>
          <pc:spChg chg="add mod">
            <ac:chgData name="mingle1994@student.jbnu.ac.kr" userId="6accb246-f179-42e5-8cc4-2c1a8de5b234" providerId="ADAL" clId="{E3846044-4819-4DC2-B831-557D6934B7D7}" dt="2020-12-03T04:42:53.352" v="225" actId="1076"/>
            <ac:spMkLst>
              <pc:docMk/>
              <pc:sldMasterMk cId="900963337" sldId="2147483682"/>
              <pc:sldLayoutMk cId="3730210864" sldId="2147483679"/>
              <ac:spMk id="16" creationId="{A6A38445-C468-4084-A1B9-661F54678D75}"/>
            </ac:spMkLst>
          </pc:spChg>
          <pc:spChg chg="add mod">
            <ac:chgData name="mingle1994@student.jbnu.ac.kr" userId="6accb246-f179-42e5-8cc4-2c1a8de5b234" providerId="ADAL" clId="{E3846044-4819-4DC2-B831-557D6934B7D7}" dt="2020-12-03T04:43:02.066" v="228" actId="1076"/>
            <ac:spMkLst>
              <pc:docMk/>
              <pc:sldMasterMk cId="900963337" sldId="2147483682"/>
              <pc:sldLayoutMk cId="3730210864" sldId="2147483679"/>
              <ac:spMk id="17" creationId="{CD5AB7D7-F0BE-4AB6-A80A-67CCCD8687F4}"/>
            </ac:spMkLst>
          </pc:spChg>
        </pc:sldLayoutChg>
        <pc:sldLayoutChg chg="addSp delSp modSp new mod">
          <pc:chgData name="mingle1994@student.jbnu.ac.kr" userId="6accb246-f179-42e5-8cc4-2c1a8de5b234" providerId="ADAL" clId="{E3846044-4819-4DC2-B831-557D6934B7D7}" dt="2020-12-03T04:44:56.701" v="251" actId="14100"/>
          <pc:sldLayoutMkLst>
            <pc:docMk/>
            <pc:sldMasterMk cId="900963337" sldId="2147483682"/>
            <pc:sldLayoutMk cId="2693961302" sldId="2147483680"/>
          </pc:sldLayoutMkLst>
          <pc:spChg chg="add mod">
            <ac:chgData name="mingle1994@student.jbnu.ac.kr" userId="6accb246-f179-42e5-8cc4-2c1a8de5b234" providerId="ADAL" clId="{E3846044-4819-4DC2-B831-557D6934B7D7}" dt="2020-12-03T04:44:45.332" v="247" actId="1076"/>
            <ac:spMkLst>
              <pc:docMk/>
              <pc:sldMasterMk cId="900963337" sldId="2147483682"/>
              <pc:sldLayoutMk cId="2693961302" sldId="2147483680"/>
              <ac:spMk id="3" creationId="{B2CCE555-E2EB-4DA9-B981-526D7C83565A}"/>
            </ac:spMkLst>
          </pc:spChg>
          <pc:spChg chg="add mod">
            <ac:chgData name="mingle1994@student.jbnu.ac.kr" userId="6accb246-f179-42e5-8cc4-2c1a8de5b234" providerId="ADAL" clId="{E3846044-4819-4DC2-B831-557D6934B7D7}" dt="2020-12-03T04:44:45.332" v="247" actId="1076"/>
            <ac:spMkLst>
              <pc:docMk/>
              <pc:sldMasterMk cId="900963337" sldId="2147483682"/>
              <pc:sldLayoutMk cId="2693961302" sldId="2147483680"/>
              <ac:spMk id="4" creationId="{CEF00624-010B-4299-8CF1-95AAAB05B057}"/>
            </ac:spMkLst>
          </pc:spChg>
          <pc:spChg chg="add mod">
            <ac:chgData name="mingle1994@student.jbnu.ac.kr" userId="6accb246-f179-42e5-8cc4-2c1a8de5b234" providerId="ADAL" clId="{E3846044-4819-4DC2-B831-557D6934B7D7}" dt="2020-12-03T04:44:56.701" v="251" actId="14100"/>
            <ac:spMkLst>
              <pc:docMk/>
              <pc:sldMasterMk cId="900963337" sldId="2147483682"/>
              <pc:sldLayoutMk cId="2693961302" sldId="2147483680"/>
              <ac:spMk id="5" creationId="{B469E380-E173-4895-ADF4-8995B25211AD}"/>
            </ac:spMkLst>
          </pc:spChg>
          <pc:spChg chg="add mod">
            <ac:chgData name="mingle1994@student.jbnu.ac.kr" userId="6accb246-f179-42e5-8cc4-2c1a8de5b234" providerId="ADAL" clId="{E3846044-4819-4DC2-B831-557D6934B7D7}" dt="2020-12-03T04:44:53.749" v="250" actId="14100"/>
            <ac:spMkLst>
              <pc:docMk/>
              <pc:sldMasterMk cId="900963337" sldId="2147483682"/>
              <pc:sldLayoutMk cId="2693961302" sldId="2147483680"/>
              <ac:spMk id="6" creationId="{1788D5C6-7197-4300-8EAB-F4FFF56F7B57}"/>
            </ac:spMkLst>
          </pc:spChg>
          <pc:spChg chg="add mod">
            <ac:chgData name="mingle1994@student.jbnu.ac.kr" userId="6accb246-f179-42e5-8cc4-2c1a8de5b234" providerId="ADAL" clId="{E3846044-4819-4DC2-B831-557D6934B7D7}" dt="2020-12-03T04:44:50.646" v="249" actId="14100"/>
            <ac:spMkLst>
              <pc:docMk/>
              <pc:sldMasterMk cId="900963337" sldId="2147483682"/>
              <pc:sldLayoutMk cId="2693961302" sldId="2147483680"/>
              <ac:spMk id="7" creationId="{837C083C-2FFD-4C38-8FF5-64BC019B0E1A}"/>
            </ac:spMkLst>
          </pc:spChg>
          <pc:spChg chg="add mod">
            <ac:chgData name="mingle1994@student.jbnu.ac.kr" userId="6accb246-f179-42e5-8cc4-2c1a8de5b234" providerId="ADAL" clId="{E3846044-4819-4DC2-B831-557D6934B7D7}" dt="2020-12-03T04:44:45.332" v="247" actId="1076"/>
            <ac:spMkLst>
              <pc:docMk/>
              <pc:sldMasterMk cId="900963337" sldId="2147483682"/>
              <pc:sldLayoutMk cId="2693961302" sldId="2147483680"/>
              <ac:spMk id="8" creationId="{57E2B622-B8E8-4038-B608-74D48116D9A4}"/>
            </ac:spMkLst>
          </pc:spChg>
          <pc:spChg chg="add mod">
            <ac:chgData name="mingle1994@student.jbnu.ac.kr" userId="6accb246-f179-42e5-8cc4-2c1a8de5b234" providerId="ADAL" clId="{E3846044-4819-4DC2-B831-557D6934B7D7}" dt="2020-12-03T04:44:47.917" v="248" actId="14100"/>
            <ac:spMkLst>
              <pc:docMk/>
              <pc:sldMasterMk cId="900963337" sldId="2147483682"/>
              <pc:sldLayoutMk cId="2693961302" sldId="2147483680"/>
              <ac:spMk id="9" creationId="{53382EB1-2741-4F7C-BD65-083A8F0918C8}"/>
            </ac:spMkLst>
          </pc:spChg>
          <pc:spChg chg="add mod">
            <ac:chgData name="mingle1994@student.jbnu.ac.kr" userId="6accb246-f179-42e5-8cc4-2c1a8de5b234" providerId="ADAL" clId="{E3846044-4819-4DC2-B831-557D6934B7D7}" dt="2020-12-03T04:44:45.332" v="247" actId="1076"/>
            <ac:spMkLst>
              <pc:docMk/>
              <pc:sldMasterMk cId="900963337" sldId="2147483682"/>
              <pc:sldLayoutMk cId="2693961302" sldId="2147483680"/>
              <ac:spMk id="10" creationId="{C8CA13EE-A735-488B-94FF-5829FF1475CF}"/>
            </ac:spMkLst>
          </pc:spChg>
          <pc:spChg chg="add del mod ord">
            <ac:chgData name="mingle1994@student.jbnu.ac.kr" userId="6accb246-f179-42e5-8cc4-2c1a8de5b234" providerId="ADAL" clId="{E3846044-4819-4DC2-B831-557D6934B7D7}" dt="2020-12-03T04:40:20.517" v="196" actId="478"/>
            <ac:spMkLst>
              <pc:docMk/>
              <pc:sldMasterMk cId="900963337" sldId="2147483682"/>
              <pc:sldLayoutMk cId="2693961302" sldId="2147483680"/>
              <ac:spMk id="11" creationId="{4227E625-2525-4645-97EB-38D22427279D}"/>
            </ac:spMkLst>
          </pc:spChg>
          <pc:spChg chg="add del mod ord">
            <ac:chgData name="mingle1994@student.jbnu.ac.kr" userId="6accb246-f179-42e5-8cc4-2c1a8de5b234" providerId="ADAL" clId="{E3846044-4819-4DC2-B831-557D6934B7D7}" dt="2020-12-03T04:40:40.771" v="203" actId="1076"/>
            <ac:spMkLst>
              <pc:docMk/>
              <pc:sldMasterMk cId="900963337" sldId="2147483682"/>
              <pc:sldLayoutMk cId="2693961302" sldId="2147483680"/>
              <ac:spMk id="12" creationId="{717A0CD8-FDD2-4E45-AABF-5E6C2DB52DAC}"/>
            </ac:spMkLst>
          </pc:spChg>
          <pc:spChg chg="add mod ord">
            <ac:chgData name="mingle1994@student.jbnu.ac.kr" userId="6accb246-f179-42e5-8cc4-2c1a8de5b234" providerId="ADAL" clId="{E3846044-4819-4DC2-B831-557D6934B7D7}" dt="2020-12-03T04:40:15.345" v="193" actId="14100"/>
            <ac:spMkLst>
              <pc:docMk/>
              <pc:sldMasterMk cId="900963337" sldId="2147483682"/>
              <pc:sldLayoutMk cId="2693961302" sldId="2147483680"/>
              <ac:spMk id="13" creationId="{5906D058-7C73-40B2-A43C-8F8A15336E2D}"/>
            </ac:spMkLst>
          </pc:spChg>
          <pc:spChg chg="add mod">
            <ac:chgData name="mingle1994@student.jbnu.ac.kr" userId="6accb246-f179-42e5-8cc4-2c1a8de5b234" providerId="ADAL" clId="{E3846044-4819-4DC2-B831-557D6934B7D7}" dt="2020-12-03T04:44:09.032" v="243" actId="1076"/>
            <ac:spMkLst>
              <pc:docMk/>
              <pc:sldMasterMk cId="900963337" sldId="2147483682"/>
              <pc:sldLayoutMk cId="2693961302" sldId="2147483680"/>
              <ac:spMk id="14" creationId="{7D9DDD37-7761-427E-813E-5FB0C8DACC69}"/>
            </ac:spMkLst>
          </pc:spChg>
          <pc:spChg chg="add del mod">
            <ac:chgData name="mingle1994@student.jbnu.ac.kr" userId="6accb246-f179-42e5-8cc4-2c1a8de5b234" providerId="ADAL" clId="{E3846044-4819-4DC2-B831-557D6934B7D7}" dt="2020-12-03T04:41:04.452" v="207" actId="478"/>
            <ac:spMkLst>
              <pc:docMk/>
              <pc:sldMasterMk cId="900963337" sldId="2147483682"/>
              <pc:sldLayoutMk cId="2693961302" sldId="2147483680"/>
              <ac:spMk id="15" creationId="{3F165EC5-807E-4701-BE1D-38F82928110B}"/>
            </ac:spMkLst>
          </pc:spChg>
          <pc:spChg chg="add mod">
            <ac:chgData name="mingle1994@student.jbnu.ac.kr" userId="6accb246-f179-42e5-8cc4-2c1a8de5b234" providerId="ADAL" clId="{E3846044-4819-4DC2-B831-557D6934B7D7}" dt="2020-12-03T04:44:10.642" v="244" actId="1076"/>
            <ac:spMkLst>
              <pc:docMk/>
              <pc:sldMasterMk cId="900963337" sldId="2147483682"/>
              <pc:sldLayoutMk cId="2693961302" sldId="2147483680"/>
              <ac:spMk id="16" creationId="{090D032A-3AC7-4106-B166-AEFFBB18BCF9}"/>
            </ac:spMkLst>
          </pc:spChg>
          <pc:spChg chg="add mod ord">
            <ac:chgData name="mingle1994@student.jbnu.ac.kr" userId="6accb246-f179-42e5-8cc4-2c1a8de5b234" providerId="ADAL" clId="{E3846044-4819-4DC2-B831-557D6934B7D7}" dt="2020-12-03T04:41:23.496" v="211" actId="167"/>
            <ac:spMkLst>
              <pc:docMk/>
              <pc:sldMasterMk cId="900963337" sldId="2147483682"/>
              <pc:sldLayoutMk cId="2693961302" sldId="2147483680"/>
              <ac:spMk id="17" creationId="{609F6D43-6870-4544-8040-3CBFE58558E5}"/>
            </ac:spMkLst>
          </pc:spChg>
          <pc:spChg chg="add mod ord">
            <ac:chgData name="mingle1994@student.jbnu.ac.kr" userId="6accb246-f179-42e5-8cc4-2c1a8de5b234" providerId="ADAL" clId="{E3846044-4819-4DC2-B831-557D6934B7D7}" dt="2020-12-03T04:41:23.496" v="211" actId="167"/>
            <ac:spMkLst>
              <pc:docMk/>
              <pc:sldMasterMk cId="900963337" sldId="2147483682"/>
              <pc:sldLayoutMk cId="2693961302" sldId="2147483680"/>
              <ac:spMk id="18" creationId="{D6CC6D58-EFC1-4393-BF39-4417277D24EC}"/>
            </ac:spMkLst>
          </pc:spChg>
          <pc:spChg chg="add mod ord">
            <ac:chgData name="mingle1994@student.jbnu.ac.kr" userId="6accb246-f179-42e5-8cc4-2c1a8de5b234" providerId="ADAL" clId="{E3846044-4819-4DC2-B831-557D6934B7D7}" dt="2020-12-03T04:44:12.593" v="245" actId="1076"/>
            <ac:spMkLst>
              <pc:docMk/>
              <pc:sldMasterMk cId="900963337" sldId="2147483682"/>
              <pc:sldLayoutMk cId="2693961302" sldId="2147483680"/>
              <ac:spMk id="19" creationId="{443A6B01-04D8-46AF-932C-649AEB74577D}"/>
            </ac:spMkLst>
          </pc:spChg>
          <pc:spChg chg="add mod ord">
            <ac:chgData name="mingle1994@student.jbnu.ac.kr" userId="6accb246-f179-42e5-8cc4-2c1a8de5b234" providerId="ADAL" clId="{E3846044-4819-4DC2-B831-557D6934B7D7}" dt="2020-12-03T04:44:15.923" v="246" actId="1076"/>
            <ac:spMkLst>
              <pc:docMk/>
              <pc:sldMasterMk cId="900963337" sldId="2147483682"/>
              <pc:sldLayoutMk cId="2693961302" sldId="2147483680"/>
              <ac:spMk id="20" creationId="{FBE49D7B-DF06-4485-B2C0-F45A97A579E8}"/>
            </ac:spMkLst>
          </pc:spChg>
        </pc:sldLayoutChg>
      </pc:sldMasterChg>
    </pc:docChg>
  </pc:docChgLst>
  <pc:docChgLst>
    <pc:chgData name="mingle1994@student.jbnu.ac.kr" userId="6accb246-f179-42e5-8cc4-2c1a8de5b234" providerId="ADAL" clId="{79B87E20-B4AE-4308-B6C6-9CDA424A0704}"/>
    <pc:docChg chg="undo custSel addSld delSld modSld">
      <pc:chgData name="mingle1994@student.jbnu.ac.kr" userId="6accb246-f179-42e5-8cc4-2c1a8de5b234" providerId="ADAL" clId="{79B87E20-B4AE-4308-B6C6-9CDA424A0704}" dt="2021-02-01T00:55:49.779" v="205" actId="1076"/>
      <pc:docMkLst>
        <pc:docMk/>
      </pc:docMkLst>
      <pc:sldChg chg="addSp modSp">
        <pc:chgData name="mingle1994@student.jbnu.ac.kr" userId="6accb246-f179-42e5-8cc4-2c1a8de5b234" providerId="ADAL" clId="{79B87E20-B4AE-4308-B6C6-9CDA424A0704}" dt="2021-02-01T00:55:49.779" v="205" actId="1076"/>
        <pc:sldMkLst>
          <pc:docMk/>
          <pc:sldMk cId="328275736" sldId="265"/>
        </pc:sldMkLst>
        <pc:picChg chg="mod">
          <ac:chgData name="mingle1994@student.jbnu.ac.kr" userId="6accb246-f179-42e5-8cc4-2c1a8de5b234" providerId="ADAL" clId="{79B87E20-B4AE-4308-B6C6-9CDA424A0704}" dt="2021-01-28T12:50:41.387" v="60" actId="1076"/>
          <ac:picMkLst>
            <pc:docMk/>
            <pc:sldMk cId="328275736" sldId="265"/>
            <ac:picMk id="5" creationId="{C0BF88AF-1229-424F-BBC1-8B58CB7723B6}"/>
          </ac:picMkLst>
        </pc:picChg>
        <pc:picChg chg="add mod">
          <ac:chgData name="mingle1994@student.jbnu.ac.kr" userId="6accb246-f179-42e5-8cc4-2c1a8de5b234" providerId="ADAL" clId="{79B87E20-B4AE-4308-B6C6-9CDA424A0704}" dt="2021-02-01T00:55:49.779" v="205" actId="1076"/>
          <ac:picMkLst>
            <pc:docMk/>
            <pc:sldMk cId="328275736" sldId="265"/>
            <ac:picMk id="1026" creationId="{76410F9D-D4E2-4433-B4A5-B7F47CE7617D}"/>
          </ac:picMkLst>
        </pc:picChg>
        <pc:picChg chg="add mod">
          <ac:chgData name="mingle1994@student.jbnu.ac.kr" userId="6accb246-f179-42e5-8cc4-2c1a8de5b234" providerId="ADAL" clId="{79B87E20-B4AE-4308-B6C6-9CDA424A0704}" dt="2021-02-01T00:55:46.667" v="204" actId="1076"/>
          <ac:picMkLst>
            <pc:docMk/>
            <pc:sldMk cId="328275736" sldId="265"/>
            <ac:picMk id="1028" creationId="{1472995C-8E23-4E1E-8B6A-9264DFCDA424}"/>
          </ac:picMkLst>
        </pc:picChg>
        <pc:picChg chg="mod">
          <ac:chgData name="mingle1994@student.jbnu.ac.kr" userId="6accb246-f179-42e5-8cc4-2c1a8de5b234" providerId="ADAL" clId="{79B87E20-B4AE-4308-B6C6-9CDA424A0704}" dt="2021-02-01T00:54:57.126" v="202" actId="1076"/>
          <ac:picMkLst>
            <pc:docMk/>
            <pc:sldMk cId="328275736" sldId="265"/>
            <ac:picMk id="2052" creationId="{2997E81D-2A91-4082-ABB8-EBE67F491AF2}"/>
          </ac:picMkLst>
        </pc:picChg>
      </pc:sldChg>
      <pc:sldChg chg="add del">
        <pc:chgData name="mingle1994@student.jbnu.ac.kr" userId="6accb246-f179-42e5-8cc4-2c1a8de5b234" providerId="ADAL" clId="{79B87E20-B4AE-4308-B6C6-9CDA424A0704}" dt="2021-01-28T12:44:15.152" v="1" actId="47"/>
        <pc:sldMkLst>
          <pc:docMk/>
          <pc:sldMk cId="4194146386" sldId="270"/>
        </pc:sldMkLst>
      </pc:sldChg>
      <pc:sldChg chg="addSp delSp modSp new mod">
        <pc:chgData name="mingle1994@student.jbnu.ac.kr" userId="6accb246-f179-42e5-8cc4-2c1a8de5b234" providerId="ADAL" clId="{79B87E20-B4AE-4308-B6C6-9CDA424A0704}" dt="2021-01-29T00:11:29.529" v="154" actId="20577"/>
        <pc:sldMkLst>
          <pc:docMk/>
          <pc:sldMk cId="2112804653" sldId="271"/>
        </pc:sldMkLst>
        <pc:spChg chg="del">
          <ac:chgData name="mingle1994@student.jbnu.ac.kr" userId="6accb246-f179-42e5-8cc4-2c1a8de5b234" providerId="ADAL" clId="{79B87E20-B4AE-4308-B6C6-9CDA424A0704}" dt="2021-01-28T12:44:31.811" v="4" actId="478"/>
          <ac:spMkLst>
            <pc:docMk/>
            <pc:sldMk cId="2112804653" sldId="271"/>
            <ac:spMk id="3" creationId="{93E1979A-68AC-4901-BE25-820B6A3680BB}"/>
          </ac:spMkLst>
        </pc:spChg>
        <pc:spChg chg="add mod">
          <ac:chgData name="mingle1994@student.jbnu.ac.kr" userId="6accb246-f179-42e5-8cc4-2c1a8de5b234" providerId="ADAL" clId="{79B87E20-B4AE-4308-B6C6-9CDA424A0704}" dt="2021-01-29T00:11:29.529" v="154" actId="20577"/>
          <ac:spMkLst>
            <pc:docMk/>
            <pc:sldMk cId="2112804653" sldId="271"/>
            <ac:spMk id="5" creationId="{010B2DCB-BE7F-4951-ADAE-B1AB769CBDBD}"/>
          </ac:spMkLst>
        </pc:spChg>
        <pc:spChg chg="add mod">
          <ac:chgData name="mingle1994@student.jbnu.ac.kr" userId="6accb246-f179-42e5-8cc4-2c1a8de5b234" providerId="ADAL" clId="{79B87E20-B4AE-4308-B6C6-9CDA424A0704}" dt="2021-01-29T00:10:30.840" v="119" actId="1076"/>
          <ac:spMkLst>
            <pc:docMk/>
            <pc:sldMk cId="2112804653" sldId="271"/>
            <ac:spMk id="6" creationId="{FB392AEF-23C0-49AA-9F8B-19895E2DCAA7}"/>
          </ac:spMkLst>
        </pc:spChg>
        <pc:picChg chg="add mod">
          <ac:chgData name="mingle1994@student.jbnu.ac.kr" userId="6accb246-f179-42e5-8cc4-2c1a8de5b234" providerId="ADAL" clId="{79B87E20-B4AE-4308-B6C6-9CDA424A0704}" dt="2021-01-28T12:46:25.373" v="8" actId="1076"/>
          <ac:picMkLst>
            <pc:docMk/>
            <pc:sldMk cId="2112804653" sldId="271"/>
            <ac:picMk id="4" creationId="{1BEF53CD-E664-45C8-ABB7-3FACE9A6DC9D}"/>
          </ac:picMkLst>
        </pc:picChg>
      </pc:sldChg>
      <pc:sldChg chg="addSp modSp new">
        <pc:chgData name="mingle1994@student.jbnu.ac.kr" userId="6accb246-f179-42e5-8cc4-2c1a8de5b234" providerId="ADAL" clId="{79B87E20-B4AE-4308-B6C6-9CDA424A0704}" dt="2021-01-28T12:49:39.021" v="50" actId="14100"/>
        <pc:sldMkLst>
          <pc:docMk/>
          <pc:sldMk cId="2738176748" sldId="272"/>
        </pc:sldMkLst>
        <pc:picChg chg="add mod">
          <ac:chgData name="mingle1994@student.jbnu.ac.kr" userId="6accb246-f179-42e5-8cc4-2c1a8de5b234" providerId="ADAL" clId="{79B87E20-B4AE-4308-B6C6-9CDA424A0704}" dt="2021-01-28T12:49:27.122" v="47" actId="1076"/>
          <ac:picMkLst>
            <pc:docMk/>
            <pc:sldMk cId="2738176748" sldId="272"/>
            <ac:picMk id="1026" creationId="{88216404-9480-4AB7-9060-4CEED09B453D}"/>
          </ac:picMkLst>
        </pc:picChg>
        <pc:picChg chg="add mod">
          <ac:chgData name="mingle1994@student.jbnu.ac.kr" userId="6accb246-f179-42e5-8cc4-2c1a8de5b234" providerId="ADAL" clId="{79B87E20-B4AE-4308-B6C6-9CDA424A0704}" dt="2021-01-28T12:49:39.021" v="50" actId="14100"/>
          <ac:picMkLst>
            <pc:docMk/>
            <pc:sldMk cId="2738176748" sldId="272"/>
            <ac:picMk id="1028" creationId="{03BA765A-B539-4538-9AF4-FE1D09651199}"/>
          </ac:picMkLst>
        </pc:picChg>
      </pc:sldChg>
      <pc:sldChg chg="new del">
        <pc:chgData name="mingle1994@student.jbnu.ac.kr" userId="6accb246-f179-42e5-8cc4-2c1a8de5b234" providerId="ADAL" clId="{79B87E20-B4AE-4308-B6C6-9CDA424A0704}" dt="2021-01-28T12:50:50.325" v="61" actId="47"/>
        <pc:sldMkLst>
          <pc:docMk/>
          <pc:sldMk cId="811204073" sldId="273"/>
        </pc:sldMkLst>
      </pc:sldChg>
      <pc:sldChg chg="addSp modSp new">
        <pc:chgData name="mingle1994@student.jbnu.ac.kr" userId="6accb246-f179-42e5-8cc4-2c1a8de5b234" providerId="ADAL" clId="{79B87E20-B4AE-4308-B6C6-9CDA424A0704}" dt="2021-01-28T12:50:26.938" v="59" actId="14100"/>
        <pc:sldMkLst>
          <pc:docMk/>
          <pc:sldMk cId="511190681" sldId="274"/>
        </pc:sldMkLst>
        <pc:picChg chg="add mod">
          <ac:chgData name="mingle1994@student.jbnu.ac.kr" userId="6accb246-f179-42e5-8cc4-2c1a8de5b234" providerId="ADAL" clId="{79B87E20-B4AE-4308-B6C6-9CDA424A0704}" dt="2021-01-28T12:50:15.216" v="56" actId="1076"/>
          <ac:picMkLst>
            <pc:docMk/>
            <pc:sldMk cId="511190681" sldId="274"/>
            <ac:picMk id="2050" creationId="{674347B6-9E03-481A-BA14-4A43C26F1499}"/>
          </ac:picMkLst>
        </pc:picChg>
        <pc:picChg chg="add mod">
          <ac:chgData name="mingle1994@student.jbnu.ac.kr" userId="6accb246-f179-42e5-8cc4-2c1a8de5b234" providerId="ADAL" clId="{79B87E20-B4AE-4308-B6C6-9CDA424A0704}" dt="2021-01-28T12:50:26.938" v="59" actId="14100"/>
          <ac:picMkLst>
            <pc:docMk/>
            <pc:sldMk cId="511190681" sldId="274"/>
            <ac:picMk id="2052" creationId="{380DB758-2B9C-4411-B994-2072EF4A0232}"/>
          </ac:picMkLst>
        </pc:picChg>
      </pc:sldChg>
      <pc:sldChg chg="new">
        <pc:chgData name="mingle1994@student.jbnu.ac.kr" userId="6accb246-f179-42e5-8cc4-2c1a8de5b234" providerId="ADAL" clId="{79B87E20-B4AE-4308-B6C6-9CDA424A0704}" dt="2021-01-28T12:50:54.372" v="62" actId="680"/>
        <pc:sldMkLst>
          <pc:docMk/>
          <pc:sldMk cId="87585501" sldId="275"/>
        </pc:sldMkLst>
      </pc:sldChg>
      <pc:sldChg chg="new">
        <pc:chgData name="mingle1994@student.jbnu.ac.kr" userId="6accb246-f179-42e5-8cc4-2c1a8de5b234" providerId="ADAL" clId="{79B87E20-B4AE-4308-B6C6-9CDA424A0704}" dt="2021-01-28T12:50:55.756" v="63" actId="680"/>
        <pc:sldMkLst>
          <pc:docMk/>
          <pc:sldMk cId="4094190171" sldId="276"/>
        </pc:sldMkLst>
      </pc:sldChg>
      <pc:sldChg chg="addSp delSp modSp new mod">
        <pc:chgData name="mingle1994@student.jbnu.ac.kr" userId="6accb246-f179-42e5-8cc4-2c1a8de5b234" providerId="ADAL" clId="{79B87E20-B4AE-4308-B6C6-9CDA424A0704}" dt="2021-01-29T02:38:44.994" v="183" actId="1076"/>
        <pc:sldMkLst>
          <pc:docMk/>
          <pc:sldMk cId="1608209237" sldId="277"/>
        </pc:sldMkLst>
        <pc:spChg chg="mod">
          <ac:chgData name="mingle1994@student.jbnu.ac.kr" userId="6accb246-f179-42e5-8cc4-2c1a8de5b234" providerId="ADAL" clId="{79B87E20-B4AE-4308-B6C6-9CDA424A0704}" dt="2021-01-29T02:38:38.919" v="181" actId="20577"/>
          <ac:spMkLst>
            <pc:docMk/>
            <pc:sldMk cId="1608209237" sldId="277"/>
            <ac:spMk id="2" creationId="{F45820D4-32D4-4A6E-9ED6-7B5BFAD5B562}"/>
          </ac:spMkLst>
        </pc:spChg>
        <pc:spChg chg="del">
          <ac:chgData name="mingle1994@student.jbnu.ac.kr" userId="6accb246-f179-42e5-8cc4-2c1a8de5b234" providerId="ADAL" clId="{79B87E20-B4AE-4308-B6C6-9CDA424A0704}" dt="2021-01-29T02:38:14.840" v="158" actId="478"/>
          <ac:spMkLst>
            <pc:docMk/>
            <pc:sldMk cId="1608209237" sldId="277"/>
            <ac:spMk id="3" creationId="{E81BAA62-3AF3-495C-9F01-6C49FDD5DE80}"/>
          </ac:spMkLst>
        </pc:spChg>
        <pc:picChg chg="add mod">
          <ac:chgData name="mingle1994@student.jbnu.ac.kr" userId="6accb246-f179-42e5-8cc4-2c1a8de5b234" providerId="ADAL" clId="{79B87E20-B4AE-4308-B6C6-9CDA424A0704}" dt="2021-01-29T02:38:44.994" v="183" actId="1076"/>
          <ac:picMkLst>
            <pc:docMk/>
            <pc:sldMk cId="1608209237" sldId="277"/>
            <ac:picMk id="5" creationId="{69D69198-E0D8-45E6-8204-27F5BF37F887}"/>
          </ac:picMkLst>
        </pc:picChg>
      </pc:sldChg>
      <pc:sldChg chg="new del">
        <pc:chgData name="mingle1994@student.jbnu.ac.kr" userId="6accb246-f179-42e5-8cc4-2c1a8de5b234" providerId="ADAL" clId="{79B87E20-B4AE-4308-B6C6-9CDA424A0704}" dt="2021-01-29T02:38:09.328" v="156" actId="680"/>
        <pc:sldMkLst>
          <pc:docMk/>
          <pc:sldMk cId="3734360164" sldId="277"/>
        </pc:sldMkLst>
      </pc:sldChg>
      <pc:sldChg chg="addSp delSp modSp new mod">
        <pc:chgData name="mingle1994@student.jbnu.ac.kr" userId="6accb246-f179-42e5-8cc4-2c1a8de5b234" providerId="ADAL" clId="{79B87E20-B4AE-4308-B6C6-9CDA424A0704}" dt="2021-01-29T02:39:11.848" v="189" actId="478"/>
        <pc:sldMkLst>
          <pc:docMk/>
          <pc:sldMk cId="1905306399" sldId="278"/>
        </pc:sldMkLst>
        <pc:spChg chg="del">
          <ac:chgData name="mingle1994@student.jbnu.ac.kr" userId="6accb246-f179-42e5-8cc4-2c1a8de5b234" providerId="ADAL" clId="{79B87E20-B4AE-4308-B6C6-9CDA424A0704}" dt="2021-01-29T02:39:11.848" v="189" actId="478"/>
          <ac:spMkLst>
            <pc:docMk/>
            <pc:sldMk cId="1905306399" sldId="278"/>
            <ac:spMk id="2" creationId="{48B91E61-1F80-406F-B644-345F8026ED20}"/>
          </ac:spMkLst>
        </pc:spChg>
        <pc:spChg chg="del">
          <ac:chgData name="mingle1994@student.jbnu.ac.kr" userId="6accb246-f179-42e5-8cc4-2c1a8de5b234" providerId="ADAL" clId="{79B87E20-B4AE-4308-B6C6-9CDA424A0704}" dt="2021-01-29T02:38:57.519" v="187" actId="478"/>
          <ac:spMkLst>
            <pc:docMk/>
            <pc:sldMk cId="1905306399" sldId="278"/>
            <ac:spMk id="3" creationId="{B54875A5-6B28-49BA-BF60-E20FC12636AA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9" creationId="{4CFE0F65-0169-4A26-9399-1EBDEF422DDD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12" creationId="{391CC982-CBFD-4406-AF06-70BD27840561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13" creationId="{2F3DAE6F-81FB-475F-A62F-6873DE95EC34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14" creationId="{CCFD9706-82A0-480B-9DEF-CF11B6DA0663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15" creationId="{0A2FEE5A-18E4-4CE5-9617-FAFB408A861C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16" creationId="{F5F1B35B-AE6C-4F77-A6E3-0C6280A5AAC6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18" creationId="{DEC27DF4-4544-4E43-8DF7-03C9633644BA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23" creationId="{77A4DA41-0C52-4772-9B24-9A25C0249515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24" creationId="{0CF869E8-1677-4A08-9CB6-C0A0E9DCB5C9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27" creationId="{60D85A57-73DE-4B18-AAF1-A38F8B59938E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28" creationId="{4913319A-7AF8-495E-A3B2-701B0C870697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32" creationId="{3149B7BB-11C6-4295-A7FD-77A3398CE70D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37" creationId="{B5231A6C-30BC-47A6-BCF0-EA9048F58BE0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40" creationId="{5D542427-383D-44F1-9FB4-66FE1583186C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41" creationId="{4A4A9D34-AB16-4A46-A2D9-898F255D24BC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42" creationId="{D4D86430-902D-415F-82E6-BDD4B26015C1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43" creationId="{29CE7926-45A7-4E2D-B102-14B244E6A1B0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44" creationId="{AF58B811-8843-41C2-8461-70B020BAAA23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46" creationId="{9DFC6906-9DB0-4E46-8904-D55523098B74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51" creationId="{1F095FCB-228C-4B5A-874C-5C476F1D87A0}"/>
          </ac:spMkLst>
        </pc:spChg>
        <pc:spChg chg="add mod">
          <ac:chgData name="mingle1994@student.jbnu.ac.kr" userId="6accb246-f179-42e5-8cc4-2c1a8de5b234" providerId="ADAL" clId="{79B87E20-B4AE-4308-B6C6-9CDA424A0704}" dt="2021-01-29T02:39:06.900" v="188"/>
          <ac:spMkLst>
            <pc:docMk/>
            <pc:sldMk cId="1905306399" sldId="278"/>
            <ac:spMk id="52" creationId="{D8D19E16-E011-46E6-88F8-5912C428DF77}"/>
          </ac:spMkLst>
        </pc:spChg>
        <pc:picChg chg="add mod">
          <ac:chgData name="mingle1994@student.jbnu.ac.kr" userId="6accb246-f179-42e5-8cc4-2c1a8de5b234" providerId="ADAL" clId="{79B87E20-B4AE-4308-B6C6-9CDA424A0704}" dt="2021-01-29T02:39:06.900" v="188"/>
          <ac:picMkLst>
            <pc:docMk/>
            <pc:sldMk cId="1905306399" sldId="278"/>
            <ac:picMk id="7" creationId="{5B8EBCF6-C920-4B3A-AF2F-6B8062EE56E6}"/>
          </ac:picMkLst>
        </pc:picChg>
        <pc:picChg chg="add mod">
          <ac:chgData name="mingle1994@student.jbnu.ac.kr" userId="6accb246-f179-42e5-8cc4-2c1a8de5b234" providerId="ADAL" clId="{79B87E20-B4AE-4308-B6C6-9CDA424A0704}" dt="2021-01-29T02:39:06.900" v="188"/>
          <ac:picMkLst>
            <pc:docMk/>
            <pc:sldMk cId="1905306399" sldId="278"/>
            <ac:picMk id="11" creationId="{03BDCE69-6465-4823-9872-87CEDF360625}"/>
          </ac:picMkLst>
        </pc:picChg>
        <pc:picChg chg="add mod">
          <ac:chgData name="mingle1994@student.jbnu.ac.kr" userId="6accb246-f179-42e5-8cc4-2c1a8de5b234" providerId="ADAL" clId="{79B87E20-B4AE-4308-B6C6-9CDA424A0704}" dt="2021-01-29T02:39:06.900" v="188"/>
          <ac:picMkLst>
            <pc:docMk/>
            <pc:sldMk cId="1905306399" sldId="278"/>
            <ac:picMk id="29" creationId="{778F7FC3-9999-43FA-A255-409F5E8182E3}"/>
          </ac:picMkLst>
        </pc:picChg>
        <pc:picChg chg="add mod">
          <ac:chgData name="mingle1994@student.jbnu.ac.kr" userId="6accb246-f179-42e5-8cc4-2c1a8de5b234" providerId="ADAL" clId="{79B87E20-B4AE-4308-B6C6-9CDA424A0704}" dt="2021-01-29T02:39:06.900" v="188"/>
          <ac:picMkLst>
            <pc:docMk/>
            <pc:sldMk cId="1905306399" sldId="278"/>
            <ac:picMk id="35" creationId="{459BAF88-6DB6-4F79-8F28-27C803272B7E}"/>
          </ac:picMkLst>
        </pc:picChg>
        <pc:picChg chg="add mod">
          <ac:chgData name="mingle1994@student.jbnu.ac.kr" userId="6accb246-f179-42e5-8cc4-2c1a8de5b234" providerId="ADAL" clId="{79B87E20-B4AE-4308-B6C6-9CDA424A0704}" dt="2021-01-29T02:39:06.900" v="188"/>
          <ac:picMkLst>
            <pc:docMk/>
            <pc:sldMk cId="1905306399" sldId="278"/>
            <ac:picMk id="39" creationId="{1ED693CA-58DB-43C1-A1B2-3A59C5DC6BAD}"/>
          </ac:picMkLst>
        </pc:pic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4" creationId="{6B0E04E3-BBB7-4822-904C-63F9830BC684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5" creationId="{38E8C128-95FA-46FD-9D22-B9039B959979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6" creationId="{D2251EA0-76F7-4CF2-8496-93FACB0E5887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8" creationId="{4CDC7DBB-1F2D-4CD0-92D4-8DDE8C3D0580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10" creationId="{0882C9CA-68E0-458D-A652-7F9B5B3F1430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17" creationId="{0A33EAFD-15AB-433B-8131-F149517776F2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19" creationId="{A01741BD-F7D6-4B73-97EA-77B846172B7F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20" creationId="{70065EDD-19B4-4E84-BDDA-B9BEE11858DA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21" creationId="{45F811BB-FAD7-4DF1-A4D7-F15FBA5CCDA2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22" creationId="{E43BF3CB-1CBF-4B9B-8EE1-4A1E3E088B01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25" creationId="{53AE5566-E691-4D6C-88C6-57C6705D048C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26" creationId="{0C022B10-9FEC-4F59-8346-470F2EE3D976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30" creationId="{FBBF25F8-0AE0-4963-AF89-08D113125992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31" creationId="{FB1D7118-8B71-47B7-8754-666C7EDDCE59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33" creationId="{D66288E6-1DBD-41B7-956C-7E51411E3880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34" creationId="{18318F78-E75A-409E-AD3C-707E9986C76C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36" creationId="{2379BBCA-03BE-4DF1-AA80-C58166A2FE37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38" creationId="{52E1DBB6-79B0-4954-87A7-784430368B60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45" creationId="{B8D41697-70A4-4253-A252-5BF43386E38F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47" creationId="{0195D6B1-08D7-48AF-94E0-E8B1C026170B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48" creationId="{BE92A4D6-04CE-4078-95FC-5489EC68049F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49" creationId="{6D74D8E0-2AD6-409A-AF5F-748DEA453A32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50" creationId="{3D8608B6-5FED-446A-A4A9-43929B9008FA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53" creationId="{FD543857-B48C-44C1-8614-0835391E575A}"/>
          </ac:cxnSpMkLst>
        </pc:cxnChg>
        <pc:cxnChg chg="add mod">
          <ac:chgData name="mingle1994@student.jbnu.ac.kr" userId="6accb246-f179-42e5-8cc4-2c1a8de5b234" providerId="ADAL" clId="{79B87E20-B4AE-4308-B6C6-9CDA424A0704}" dt="2021-01-29T02:39:06.900" v="188"/>
          <ac:cxnSpMkLst>
            <pc:docMk/>
            <pc:sldMk cId="1905306399" sldId="278"/>
            <ac:cxnSpMk id="54" creationId="{89B3067D-8ECC-4A22-B242-2884EC0A5813}"/>
          </ac:cxnSpMkLst>
        </pc:cxnChg>
      </pc:sldChg>
      <pc:sldChg chg="new del">
        <pc:chgData name="mingle1994@student.jbnu.ac.kr" userId="6accb246-f179-42e5-8cc4-2c1a8de5b234" providerId="ADAL" clId="{79B87E20-B4AE-4308-B6C6-9CDA424A0704}" dt="2021-01-29T02:38:53.301" v="185" actId="680"/>
        <pc:sldMkLst>
          <pc:docMk/>
          <pc:sldMk cId="2067150691" sldId="278"/>
        </pc:sldMkLst>
      </pc:sldChg>
      <pc:sldChg chg="addSp delSp modSp new mod">
        <pc:chgData name="mingle1994@student.jbnu.ac.kr" userId="6accb246-f179-42e5-8cc4-2c1a8de5b234" providerId="ADAL" clId="{79B87E20-B4AE-4308-B6C6-9CDA424A0704}" dt="2021-01-29T02:40:51.667" v="197" actId="1076"/>
        <pc:sldMkLst>
          <pc:docMk/>
          <pc:sldMk cId="3694305850" sldId="279"/>
        </pc:sldMkLst>
        <pc:spChg chg="del">
          <ac:chgData name="mingle1994@student.jbnu.ac.kr" userId="6accb246-f179-42e5-8cc4-2c1a8de5b234" providerId="ADAL" clId="{79B87E20-B4AE-4308-B6C6-9CDA424A0704}" dt="2021-01-29T02:39:30.619" v="192" actId="478"/>
          <ac:spMkLst>
            <pc:docMk/>
            <pc:sldMk cId="3694305850" sldId="279"/>
            <ac:spMk id="2" creationId="{FF330D86-E271-42EA-89F6-C8EDBBE5A964}"/>
          </ac:spMkLst>
        </pc:spChg>
        <pc:spChg chg="del">
          <ac:chgData name="mingle1994@student.jbnu.ac.kr" userId="6accb246-f179-42e5-8cc4-2c1a8de5b234" providerId="ADAL" clId="{79B87E20-B4AE-4308-B6C6-9CDA424A0704}" dt="2021-01-29T02:39:28.632" v="191" actId="478"/>
          <ac:spMkLst>
            <pc:docMk/>
            <pc:sldMk cId="3694305850" sldId="279"/>
            <ac:spMk id="3" creationId="{509D5703-13D9-4B7D-B600-5B2BDC74F32B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5" creationId="{AA98280F-8320-43F2-9CE3-E8C36DEE10C7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7" creationId="{C8D33931-C730-4120-AF36-E7074D216A12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8" creationId="{3D0CB31A-6BB7-4EAD-8BA8-153C9EFC89E9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9" creationId="{76CE82AC-D1B3-4034-91D0-B0D3B911A9B1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10" creationId="{E40F60A9-6DA6-4740-A0F5-FE43315B15C5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11" creationId="{EBBC001C-57B3-4C66-B705-51BE68F1C0FD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12" creationId="{C99A9DEE-ADE7-4943-A288-CA0E56F18A85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13" creationId="{A5722644-47A3-45F3-A2CF-3DC14AA4386D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14" creationId="{B9D20684-5220-493A-BC53-211D335C54BA}"/>
          </ac:spMkLst>
        </pc:spChg>
        <pc:spChg chg="add mod">
          <ac:chgData name="mingle1994@student.jbnu.ac.kr" userId="6accb246-f179-42e5-8cc4-2c1a8de5b234" providerId="ADAL" clId="{79B87E20-B4AE-4308-B6C6-9CDA424A0704}" dt="2021-01-29T02:39:31.662" v="193"/>
          <ac:spMkLst>
            <pc:docMk/>
            <pc:sldMk cId="3694305850" sldId="279"/>
            <ac:spMk id="18" creationId="{16C4E8BB-CD4A-4C30-896E-D8E87ADC32BD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19" creationId="{6DEC02DE-F372-4E81-B62B-D89745F1B025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22" creationId="{CFD24182-EBC6-4E64-8522-1342BC2CF984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23" creationId="{BF63F124-5CCB-469A-9802-1513FF17AA0C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24" creationId="{2501249D-4B18-4A7B-8BFE-57EBD1E3CA34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25" creationId="{690EDC45-9D69-47AE-8A67-8E51DE5CA688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26" creationId="{9A0766D8-D8B2-44DF-8F6E-80FC8EE7CFBE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27" creationId="{BD93493E-FF82-4805-9BF3-92CA90224350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28" creationId="{EC7C1F3E-2B58-43ED-AD3C-1C7064484430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29" creationId="{25C29A87-CAE2-4759-BCE0-92D6B0EF1C30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30" creationId="{F515A446-88B7-45B9-B848-C7FFDFA46025}"/>
          </ac:spMkLst>
        </pc:spChg>
        <pc:spChg chg="add mod">
          <ac:chgData name="mingle1994@student.jbnu.ac.kr" userId="6accb246-f179-42e5-8cc4-2c1a8de5b234" providerId="ADAL" clId="{79B87E20-B4AE-4308-B6C6-9CDA424A0704}" dt="2021-01-29T02:39:39.688" v="194" actId="1076"/>
          <ac:spMkLst>
            <pc:docMk/>
            <pc:sldMk cId="3694305850" sldId="279"/>
            <ac:spMk id="31" creationId="{C7758309-12B9-4075-BE2A-DE0863781BD6}"/>
          </ac:spMkLst>
        </pc:spChg>
        <pc:picChg chg="add mod">
          <ac:chgData name="mingle1994@student.jbnu.ac.kr" userId="6accb246-f179-42e5-8cc4-2c1a8de5b234" providerId="ADAL" clId="{79B87E20-B4AE-4308-B6C6-9CDA424A0704}" dt="2021-01-29T02:39:39.688" v="194" actId="1076"/>
          <ac:picMkLst>
            <pc:docMk/>
            <pc:sldMk cId="3694305850" sldId="279"/>
            <ac:picMk id="6" creationId="{D3B7123E-DE3F-463D-82C1-5C195FA5288F}"/>
          </ac:picMkLst>
        </pc:picChg>
        <pc:picChg chg="add mod">
          <ac:chgData name="mingle1994@student.jbnu.ac.kr" userId="6accb246-f179-42e5-8cc4-2c1a8de5b234" providerId="ADAL" clId="{79B87E20-B4AE-4308-B6C6-9CDA424A0704}" dt="2021-01-29T02:40:51.667" v="197" actId="1076"/>
          <ac:picMkLst>
            <pc:docMk/>
            <pc:sldMk cId="3694305850" sldId="279"/>
            <ac:picMk id="32" creationId="{6CFDE926-33C1-4000-A828-78AA1EB9537B}"/>
          </ac:picMkLst>
        </pc:picChg>
        <pc:cxnChg chg="add mod">
          <ac:chgData name="mingle1994@student.jbnu.ac.kr" userId="6accb246-f179-42e5-8cc4-2c1a8de5b234" providerId="ADAL" clId="{79B87E20-B4AE-4308-B6C6-9CDA424A0704}" dt="2021-01-29T02:39:39.688" v="194" actId="1076"/>
          <ac:cxnSpMkLst>
            <pc:docMk/>
            <pc:sldMk cId="3694305850" sldId="279"/>
            <ac:cxnSpMk id="4" creationId="{A20BFE6B-72C8-4D1B-BAEE-CB9384F95214}"/>
          </ac:cxnSpMkLst>
        </pc:cxnChg>
        <pc:cxnChg chg="add mod">
          <ac:chgData name="mingle1994@student.jbnu.ac.kr" userId="6accb246-f179-42e5-8cc4-2c1a8de5b234" providerId="ADAL" clId="{79B87E20-B4AE-4308-B6C6-9CDA424A0704}" dt="2021-01-29T02:39:39.688" v="194" actId="1076"/>
          <ac:cxnSpMkLst>
            <pc:docMk/>
            <pc:sldMk cId="3694305850" sldId="279"/>
            <ac:cxnSpMk id="15" creationId="{36379817-7DCF-4644-B419-95D1117D2A1F}"/>
          </ac:cxnSpMkLst>
        </pc:cxnChg>
        <pc:cxnChg chg="add mod">
          <ac:chgData name="mingle1994@student.jbnu.ac.kr" userId="6accb246-f179-42e5-8cc4-2c1a8de5b234" providerId="ADAL" clId="{79B87E20-B4AE-4308-B6C6-9CDA424A0704}" dt="2021-01-29T02:39:39.688" v="194" actId="1076"/>
          <ac:cxnSpMkLst>
            <pc:docMk/>
            <pc:sldMk cId="3694305850" sldId="279"/>
            <ac:cxnSpMk id="16" creationId="{43D9A2CB-7EA9-40DA-962D-D57D61B828AF}"/>
          </ac:cxnSpMkLst>
        </pc:cxnChg>
        <pc:cxnChg chg="add mod">
          <ac:chgData name="mingle1994@student.jbnu.ac.kr" userId="6accb246-f179-42e5-8cc4-2c1a8de5b234" providerId="ADAL" clId="{79B87E20-B4AE-4308-B6C6-9CDA424A0704}" dt="2021-01-29T02:39:39.688" v="194" actId="1076"/>
          <ac:cxnSpMkLst>
            <pc:docMk/>
            <pc:sldMk cId="3694305850" sldId="279"/>
            <ac:cxnSpMk id="17" creationId="{3EBED842-82D0-4AD8-BCC8-1DAEEFC5874A}"/>
          </ac:cxnSpMkLst>
        </pc:cxnChg>
        <pc:cxnChg chg="add mod">
          <ac:chgData name="mingle1994@student.jbnu.ac.kr" userId="6accb246-f179-42e5-8cc4-2c1a8de5b234" providerId="ADAL" clId="{79B87E20-B4AE-4308-B6C6-9CDA424A0704}" dt="2021-01-29T02:39:39.688" v="194" actId="1076"/>
          <ac:cxnSpMkLst>
            <pc:docMk/>
            <pc:sldMk cId="3694305850" sldId="279"/>
            <ac:cxnSpMk id="20" creationId="{36776F66-5632-4F7F-B5E9-D41CF7DD4948}"/>
          </ac:cxnSpMkLst>
        </pc:cxnChg>
        <pc:cxnChg chg="add mod">
          <ac:chgData name="mingle1994@student.jbnu.ac.kr" userId="6accb246-f179-42e5-8cc4-2c1a8de5b234" providerId="ADAL" clId="{79B87E20-B4AE-4308-B6C6-9CDA424A0704}" dt="2021-01-29T02:39:39.688" v="194" actId="1076"/>
          <ac:cxnSpMkLst>
            <pc:docMk/>
            <pc:sldMk cId="3694305850" sldId="279"/>
            <ac:cxnSpMk id="21" creationId="{F1EFB5FC-692D-4231-9E5F-A149D334FCFE}"/>
          </ac:cxnSpMkLst>
        </pc:cxnChg>
      </pc:sldChg>
    </pc:docChg>
  </pc:docChgLst>
  <pc:docChgLst>
    <pc:chgData name="mingle1994@student.jbnu.ac.kr" userId="6accb246-f179-42e5-8cc4-2c1a8de5b234" providerId="ADAL" clId="{6EC91FDB-19B8-46AA-A5A0-446B5F836ECA}"/>
    <pc:docChg chg="undo custSel addSld delSld modSld modMainMaster modNotesMaster">
      <pc:chgData name="mingle1994@student.jbnu.ac.kr" userId="6accb246-f179-42e5-8cc4-2c1a8de5b234" providerId="ADAL" clId="{6EC91FDB-19B8-46AA-A5A0-446B5F836ECA}" dt="2021-04-08T00:56:21.327" v="165" actId="47"/>
      <pc:docMkLst>
        <pc:docMk/>
      </pc:docMkLst>
      <pc:sldChg chg="modSp mod">
        <pc:chgData name="mingle1994@student.jbnu.ac.kr" userId="6accb246-f179-42e5-8cc4-2c1a8de5b234" providerId="ADAL" clId="{6EC91FDB-19B8-46AA-A5A0-446B5F836ECA}" dt="2021-04-01T11:24:28.793" v="139" actId="20577"/>
        <pc:sldMkLst>
          <pc:docMk/>
          <pc:sldMk cId="4129591924" sldId="258"/>
        </pc:sldMkLst>
        <pc:spChg chg="mod">
          <ac:chgData name="mingle1994@student.jbnu.ac.kr" userId="6accb246-f179-42e5-8cc4-2c1a8de5b234" providerId="ADAL" clId="{6EC91FDB-19B8-46AA-A5A0-446B5F836ECA}" dt="2021-04-01T11:14:28.512" v="0"/>
          <ac:spMkLst>
            <pc:docMk/>
            <pc:sldMk cId="4129591924" sldId="258"/>
            <ac:spMk id="2" creationId="{7CD80529-23E9-4F20-9044-1D4D0776CDD9}"/>
          </ac:spMkLst>
        </pc:spChg>
        <pc:spChg chg="mod">
          <ac:chgData name="mingle1994@student.jbnu.ac.kr" userId="6accb246-f179-42e5-8cc4-2c1a8de5b234" providerId="ADAL" clId="{6EC91FDB-19B8-46AA-A5A0-446B5F836ECA}" dt="2021-04-01T11:24:28.793" v="139" actId="20577"/>
          <ac:spMkLst>
            <pc:docMk/>
            <pc:sldMk cId="4129591924" sldId="258"/>
            <ac:spMk id="3" creationId="{5F3462F3-EA2E-4D73-A353-881C3E71A5B7}"/>
          </ac:spMkLst>
        </pc:spChg>
      </pc:sldChg>
      <pc:sldChg chg="addSp delSp modSp new del mod">
        <pc:chgData name="mingle1994@student.jbnu.ac.kr" userId="6accb246-f179-42e5-8cc4-2c1a8de5b234" providerId="ADAL" clId="{6EC91FDB-19B8-46AA-A5A0-446B5F836ECA}" dt="2021-04-08T00:56:21.327" v="165" actId="47"/>
        <pc:sldMkLst>
          <pc:docMk/>
          <pc:sldMk cId="1970827395" sldId="259"/>
        </pc:sldMkLst>
        <pc:spChg chg="del">
          <ac:chgData name="mingle1994@student.jbnu.ac.kr" userId="6accb246-f179-42e5-8cc4-2c1a8de5b234" providerId="ADAL" clId="{6EC91FDB-19B8-46AA-A5A0-446B5F836ECA}" dt="2021-04-08T00:48:06.758" v="140"/>
          <ac:spMkLst>
            <pc:docMk/>
            <pc:sldMk cId="1970827395" sldId="259"/>
            <ac:spMk id="3" creationId="{6CD85428-1194-41E8-938D-0A8F920A7941}"/>
          </ac:spMkLst>
        </pc:spChg>
        <pc:graphicFrameChg chg="add del mod">
          <ac:chgData name="mingle1994@student.jbnu.ac.kr" userId="6accb246-f179-42e5-8cc4-2c1a8de5b234" providerId="ADAL" clId="{6EC91FDB-19B8-46AA-A5A0-446B5F836ECA}" dt="2021-04-08T00:49:51.851" v="162"/>
          <ac:graphicFrameMkLst>
            <pc:docMk/>
            <pc:sldMk cId="1970827395" sldId="259"/>
            <ac:graphicFrameMk id="10" creationId="{0630CB18-987C-4256-BBFF-815C08A2B085}"/>
          </ac:graphicFrameMkLst>
        </pc:graphicFrameChg>
        <pc:picChg chg="add mod">
          <ac:chgData name="mingle1994@student.jbnu.ac.kr" userId="6accb246-f179-42e5-8cc4-2c1a8de5b234" providerId="ADAL" clId="{6EC91FDB-19B8-46AA-A5A0-446B5F836ECA}" dt="2021-04-08T00:56:16.768" v="164" actId="1076"/>
          <ac:picMkLst>
            <pc:docMk/>
            <pc:sldMk cId="1970827395" sldId="259"/>
            <ac:picMk id="5" creationId="{5C15CC19-C7FC-48A8-A5CC-055CF682F5A7}"/>
          </ac:picMkLst>
        </pc:picChg>
        <pc:picChg chg="add mod">
          <ac:chgData name="mingle1994@student.jbnu.ac.kr" userId="6accb246-f179-42e5-8cc4-2c1a8de5b234" providerId="ADAL" clId="{6EC91FDB-19B8-46AA-A5A0-446B5F836ECA}" dt="2021-04-08T00:49:28.558" v="159" actId="1076"/>
          <ac:picMkLst>
            <pc:docMk/>
            <pc:sldMk cId="1970827395" sldId="259"/>
            <ac:picMk id="7" creationId="{452B9603-307B-4AF1-B842-89CA2603711C}"/>
          </ac:picMkLst>
        </pc:picChg>
        <pc:picChg chg="add mod">
          <ac:chgData name="mingle1994@student.jbnu.ac.kr" userId="6accb246-f179-42e5-8cc4-2c1a8de5b234" providerId="ADAL" clId="{6EC91FDB-19B8-46AA-A5A0-446B5F836ECA}" dt="2021-04-08T00:49:32.540" v="160" actId="1076"/>
          <ac:picMkLst>
            <pc:docMk/>
            <pc:sldMk cId="1970827395" sldId="259"/>
            <ac:picMk id="9" creationId="{F952D424-DF5C-4F34-9CFE-B8075A1FE0B7}"/>
          </ac:picMkLst>
        </pc:picChg>
      </pc:sldChg>
      <pc:sldChg chg="new del">
        <pc:chgData name="mingle1994@student.jbnu.ac.kr" userId="6accb246-f179-42e5-8cc4-2c1a8de5b234" providerId="ADAL" clId="{6EC91FDB-19B8-46AA-A5A0-446B5F836ECA}" dt="2021-04-01T11:23:23.750" v="103" actId="47"/>
        <pc:sldMkLst>
          <pc:docMk/>
          <pc:sldMk cId="282277424" sldId="260"/>
        </pc:sldMkLst>
      </pc:sldChg>
      <pc:sldChg chg="add del">
        <pc:chgData name="mingle1994@student.jbnu.ac.kr" userId="6accb246-f179-42e5-8cc4-2c1a8de5b234" providerId="ADAL" clId="{6EC91FDB-19B8-46AA-A5A0-446B5F836ECA}" dt="2021-04-01T11:23:23.514" v="102" actId="47"/>
        <pc:sldMkLst>
          <pc:docMk/>
          <pc:sldMk cId="668944144" sldId="261"/>
        </pc:sldMkLst>
      </pc:sldChg>
      <pc:sldMasterChg chg="modSp modSldLayout">
        <pc:chgData name="mingle1994@student.jbnu.ac.kr" userId="6accb246-f179-42e5-8cc4-2c1a8de5b234" providerId="ADAL" clId="{6EC91FDB-19B8-46AA-A5A0-446B5F836ECA}" dt="2021-04-01T11:14:28.512" v="0"/>
        <pc:sldMasterMkLst>
          <pc:docMk/>
          <pc:sldMasterMk cId="2262755332" sldId="2147483648"/>
        </pc:sldMasterMkLst>
        <pc:spChg chg="mod">
          <ac:chgData name="mingle1994@student.jbnu.ac.kr" userId="6accb246-f179-42e5-8cc4-2c1a8de5b234" providerId="ADAL" clId="{6EC91FDB-19B8-46AA-A5A0-446B5F836ECA}" dt="2021-04-01T11:14:28.512" v="0"/>
          <ac:spMkLst>
            <pc:docMk/>
            <pc:sldMasterMk cId="2262755332" sldId="2147483648"/>
            <ac:spMk id="2" creationId="{75B2AEC7-5D15-4AB1-903C-38F3F705DD6A}"/>
          </ac:spMkLst>
        </pc:spChg>
        <pc:spChg chg="mod">
          <ac:chgData name="mingle1994@student.jbnu.ac.kr" userId="6accb246-f179-42e5-8cc4-2c1a8de5b234" providerId="ADAL" clId="{6EC91FDB-19B8-46AA-A5A0-446B5F836ECA}" dt="2021-04-01T11:14:28.512" v="0"/>
          <ac:spMkLst>
            <pc:docMk/>
            <pc:sldMasterMk cId="2262755332" sldId="2147483648"/>
            <ac:spMk id="3" creationId="{B69B4F81-FDB8-49BB-849C-7E9F23DBE91A}"/>
          </ac:spMkLst>
        </pc:spChg>
        <pc:spChg chg="mod">
          <ac:chgData name="mingle1994@student.jbnu.ac.kr" userId="6accb246-f179-42e5-8cc4-2c1a8de5b234" providerId="ADAL" clId="{6EC91FDB-19B8-46AA-A5A0-446B5F836ECA}" dt="2021-04-01T11:14:28.512" v="0"/>
          <ac:spMkLst>
            <pc:docMk/>
            <pc:sldMasterMk cId="2262755332" sldId="2147483648"/>
            <ac:spMk id="4" creationId="{DCDCBD95-8A39-400A-B582-16E8DC1CF245}"/>
          </ac:spMkLst>
        </pc:spChg>
        <pc:spChg chg="mod">
          <ac:chgData name="mingle1994@student.jbnu.ac.kr" userId="6accb246-f179-42e5-8cc4-2c1a8de5b234" providerId="ADAL" clId="{6EC91FDB-19B8-46AA-A5A0-446B5F836ECA}" dt="2021-04-01T11:14:28.512" v="0"/>
          <ac:spMkLst>
            <pc:docMk/>
            <pc:sldMasterMk cId="2262755332" sldId="2147483648"/>
            <ac:spMk id="5" creationId="{1460F323-56B4-48F0-A0AE-15113FA465D4}"/>
          </ac:spMkLst>
        </pc:spChg>
        <pc:spChg chg="mod">
          <ac:chgData name="mingle1994@student.jbnu.ac.kr" userId="6accb246-f179-42e5-8cc4-2c1a8de5b234" providerId="ADAL" clId="{6EC91FDB-19B8-46AA-A5A0-446B5F836ECA}" dt="2021-04-01T11:14:28.512" v="0"/>
          <ac:spMkLst>
            <pc:docMk/>
            <pc:sldMasterMk cId="2262755332" sldId="2147483648"/>
            <ac:spMk id="9" creationId="{B2C5C89C-76F8-46A3-9015-6BC564F56B11}"/>
          </ac:spMkLst>
        </pc:spChg>
        <pc:picChg chg="mod">
          <ac:chgData name="mingle1994@student.jbnu.ac.kr" userId="6accb246-f179-42e5-8cc4-2c1a8de5b234" providerId="ADAL" clId="{6EC91FDB-19B8-46AA-A5A0-446B5F836ECA}" dt="2021-04-01T11:14:28.512" v="0"/>
          <ac:picMkLst>
            <pc:docMk/>
            <pc:sldMasterMk cId="2262755332" sldId="2147483648"/>
            <ac:picMk id="1028" creationId="{323C5CA6-3D1C-473F-9F38-554E1E00D9E5}"/>
          </ac:picMkLst>
        </pc:picChg>
        <pc:sldLayoutChg chg="modSp">
          <pc:chgData name="mingle1994@student.jbnu.ac.kr" userId="6accb246-f179-42e5-8cc4-2c1a8de5b234" providerId="ADAL" clId="{6EC91FDB-19B8-46AA-A5A0-446B5F836ECA}" dt="2021-04-01T11:14:28.512" v="0"/>
          <pc:sldLayoutMkLst>
            <pc:docMk/>
            <pc:sldMasterMk cId="900963337" sldId="2147483682"/>
            <pc:sldLayoutMk cId="2397867334" sldId="2147483650"/>
          </pc:sldLayoutMkLst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397867334" sldId="2147483650"/>
              <ac:spMk id="4" creationId="{A671F880-7E1A-4520-98D1-AA5FA3827C4B}"/>
            </ac:spMkLst>
          </pc:spChg>
        </pc:sldLayoutChg>
        <pc:sldLayoutChg chg="modSp">
          <pc:chgData name="mingle1994@student.jbnu.ac.kr" userId="6accb246-f179-42e5-8cc4-2c1a8de5b234" providerId="ADAL" clId="{6EC91FDB-19B8-46AA-A5A0-446B5F836ECA}" dt="2021-04-01T11:14:28.512" v="0"/>
          <pc:sldLayoutMkLst>
            <pc:docMk/>
            <pc:sldMasterMk cId="900963337" sldId="2147483682"/>
            <pc:sldLayoutMk cId="386295505" sldId="2147483653"/>
          </pc:sldLayoutMkLst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86295505" sldId="2147483653"/>
              <ac:spMk id="3" creationId="{58016087-CBA4-4E66-942E-D9AB8D965C86}"/>
            </ac:spMkLst>
          </pc:spChg>
        </pc:sldLayoutChg>
        <pc:sldLayoutChg chg="modSp">
          <pc:chgData name="mingle1994@student.jbnu.ac.kr" userId="6accb246-f179-42e5-8cc4-2c1a8de5b234" providerId="ADAL" clId="{6EC91FDB-19B8-46AA-A5A0-446B5F836ECA}" dt="2021-04-01T11:14:28.512" v="0"/>
          <pc:sldLayoutMkLst>
            <pc:docMk/>
            <pc:sldMasterMk cId="900963337" sldId="2147483682"/>
            <pc:sldLayoutMk cId="3774879448" sldId="2147483655"/>
          </pc:sldLayoutMkLst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74879448" sldId="2147483655"/>
              <ac:spMk id="3" creationId="{7A83D6DA-69DC-41C8-A9D3-939BC7D9B06B}"/>
            </ac:spMkLst>
          </pc:spChg>
        </pc:sldLayoutChg>
        <pc:sldLayoutChg chg="modSp">
          <pc:chgData name="mingle1994@student.jbnu.ac.kr" userId="6accb246-f179-42e5-8cc4-2c1a8de5b234" providerId="ADAL" clId="{6EC91FDB-19B8-46AA-A5A0-446B5F836ECA}" dt="2021-04-01T11:14:28.512" v="0"/>
          <pc:sldLayoutMkLst>
            <pc:docMk/>
            <pc:sldMasterMk cId="900963337" sldId="2147483682"/>
            <pc:sldLayoutMk cId="2641574222" sldId="2147483656"/>
          </pc:sldLayoutMkLst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41574222" sldId="2147483656"/>
              <ac:spMk id="6" creationId="{07C4C245-0614-4201-B039-4CB6D8D42EA4}"/>
            </ac:spMkLst>
          </pc:spChg>
        </pc:sldLayoutChg>
        <pc:sldLayoutChg chg="modSp">
          <pc:chgData name="mingle1994@student.jbnu.ac.kr" userId="6accb246-f179-42e5-8cc4-2c1a8de5b234" providerId="ADAL" clId="{6EC91FDB-19B8-46AA-A5A0-446B5F836ECA}" dt="2021-04-01T11:14:28.512" v="0"/>
          <pc:sldLayoutMkLst>
            <pc:docMk/>
            <pc:sldMasterMk cId="900963337" sldId="2147483682"/>
            <pc:sldLayoutMk cId="247980599" sldId="2147483677"/>
          </pc:sldLayoutMkLst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47980599" sldId="2147483677"/>
              <ac:spMk id="4" creationId="{1C80FD49-29FE-4C78-AFA0-4EFD6EB2ED1A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47980599" sldId="2147483677"/>
              <ac:spMk id="5" creationId="{F67A076D-3DF0-4DF2-B3FE-A62564E75C66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47980599" sldId="2147483677"/>
              <ac:spMk id="6" creationId="{62E00A6E-8F44-4C8E-A6CD-B1AC0D6591FD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47980599" sldId="2147483677"/>
              <ac:spMk id="7" creationId="{045892A3-430C-41F4-A67A-7D856D52E8CD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47980599" sldId="2147483677"/>
              <ac:spMk id="8" creationId="{DB5AEBCC-BCE3-415D-8D43-C501827E456B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47980599" sldId="2147483677"/>
              <ac:spMk id="9" creationId="{495BC59C-170F-4C54-BB4F-EC8D336EC1D5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47980599" sldId="2147483677"/>
              <ac:spMk id="12" creationId="{013F0D9B-BE37-4759-8A2D-5B312EBDB42C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47980599" sldId="2147483677"/>
              <ac:spMk id="14" creationId="{9AD0173F-2305-4E0A-9164-CE8B4CB9A52F}"/>
            </ac:spMkLst>
          </pc:spChg>
        </pc:sldLayoutChg>
        <pc:sldLayoutChg chg="modSp">
          <pc:chgData name="mingle1994@student.jbnu.ac.kr" userId="6accb246-f179-42e5-8cc4-2c1a8de5b234" providerId="ADAL" clId="{6EC91FDB-19B8-46AA-A5A0-446B5F836ECA}" dt="2021-04-01T11:14:28.512" v="0"/>
          <pc:sldLayoutMkLst>
            <pc:docMk/>
            <pc:sldMasterMk cId="900963337" sldId="2147483682"/>
            <pc:sldLayoutMk cId="3760399278" sldId="2147483678"/>
          </pc:sldLayoutMkLst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60399278" sldId="2147483678"/>
              <ac:spMk id="3" creationId="{F15E950B-98D5-4656-A9FA-C0DE070C659E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60399278" sldId="2147483678"/>
              <ac:spMk id="4" creationId="{D41767E4-3095-48E5-8E88-2A8E591DBB63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60399278" sldId="2147483678"/>
              <ac:spMk id="5" creationId="{295D22E3-68BF-43AD-86FC-EBB4C7C0EB50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60399278" sldId="2147483678"/>
              <ac:spMk id="6" creationId="{7736B84B-5F3D-44FA-966A-7A2DE3B4E548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60399278" sldId="2147483678"/>
              <ac:spMk id="10" creationId="{4ADC8339-0A39-404A-A857-6D87FC3C4D8D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60399278" sldId="2147483678"/>
              <ac:spMk id="11" creationId="{3F77D45B-6D8E-4892-AA82-DA8247A96505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60399278" sldId="2147483678"/>
              <ac:spMk id="12" creationId="{656B7CF0-2DD9-4C0C-86F6-E53C8F6722DE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60399278" sldId="2147483678"/>
              <ac:spMk id="13" creationId="{C4516918-94BF-4B09-8C3D-BD8CB2C2EFF5}"/>
            </ac:spMkLst>
          </pc:spChg>
        </pc:sldLayoutChg>
        <pc:sldLayoutChg chg="modSp">
          <pc:chgData name="mingle1994@student.jbnu.ac.kr" userId="6accb246-f179-42e5-8cc4-2c1a8de5b234" providerId="ADAL" clId="{6EC91FDB-19B8-46AA-A5A0-446B5F836ECA}" dt="2021-04-01T11:14:28.512" v="0"/>
          <pc:sldLayoutMkLst>
            <pc:docMk/>
            <pc:sldMasterMk cId="900963337" sldId="2147483682"/>
            <pc:sldLayoutMk cId="3730210864" sldId="2147483679"/>
          </pc:sldLayoutMkLst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3" creationId="{FFDB4D36-8198-48F2-8936-CA59D3462CD9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4" creationId="{4511A87C-0F45-45AA-B3FF-F71CA185AEF9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5" creationId="{CB402D0D-57D6-49E0-9180-BAACE79B1643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6" creationId="{CBCA6534-0B31-4750-857D-F9B6C6E5D529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7" creationId="{53D797DA-90BA-409A-B3B7-356140DC63EB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8" creationId="{DFBDDE77-164C-4B57-BE51-832BFF815BEC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12" creationId="{0A29DDCE-E756-4275-A513-3F8858BC7B18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13" creationId="{660D6FA7-8FB6-4213-BFA7-868994732628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14" creationId="{48C0A342-0E9B-47C5-8C6B-93655372F467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15" creationId="{17EFAD8A-E50C-4053-9C0F-60B941E1C63E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16" creationId="{A6A38445-C468-4084-A1B9-661F54678D75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3730210864" sldId="2147483679"/>
              <ac:spMk id="17" creationId="{CD5AB7D7-F0BE-4AB6-A80A-67CCCD8687F4}"/>
            </ac:spMkLst>
          </pc:spChg>
        </pc:sldLayoutChg>
        <pc:sldLayoutChg chg="modSp">
          <pc:chgData name="mingle1994@student.jbnu.ac.kr" userId="6accb246-f179-42e5-8cc4-2c1a8de5b234" providerId="ADAL" clId="{6EC91FDB-19B8-46AA-A5A0-446B5F836ECA}" dt="2021-04-01T11:14:28.512" v="0"/>
          <pc:sldLayoutMkLst>
            <pc:docMk/>
            <pc:sldMasterMk cId="900963337" sldId="2147483682"/>
            <pc:sldLayoutMk cId="2693961302" sldId="2147483680"/>
          </pc:sldLayoutMkLst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3" creationId="{B2CCE555-E2EB-4DA9-B981-526D7C83565A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4" creationId="{CEF00624-010B-4299-8CF1-95AAAB05B057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5" creationId="{B469E380-E173-4895-ADF4-8995B25211AD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6" creationId="{1788D5C6-7197-4300-8EAB-F4FFF56F7B57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7" creationId="{837C083C-2FFD-4C38-8FF5-64BC019B0E1A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8" creationId="{57E2B622-B8E8-4038-B608-74D48116D9A4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9" creationId="{53382EB1-2741-4F7C-BD65-083A8F0918C8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10" creationId="{C8CA13EE-A735-488B-94FF-5829FF1475CF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12" creationId="{717A0CD8-FDD2-4E45-AABF-5E6C2DB52DAC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13" creationId="{5906D058-7C73-40B2-A43C-8F8A15336E2D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14" creationId="{7D9DDD37-7761-427E-813E-5FB0C8DACC69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16" creationId="{090D032A-3AC7-4106-B166-AEFFBB18BCF9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17" creationId="{609F6D43-6870-4544-8040-3CBFE58558E5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18" creationId="{D6CC6D58-EFC1-4393-BF39-4417277D24EC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19" creationId="{443A6B01-04D8-46AF-932C-649AEB74577D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900963337" sldId="2147483682"/>
              <pc:sldLayoutMk cId="2693961302" sldId="2147483680"/>
              <ac:spMk id="20" creationId="{FBE49D7B-DF06-4485-B2C0-F45A97A579E8}"/>
            </ac:spMkLst>
          </pc:spChg>
        </pc:sldLayoutChg>
        <pc:sldLayoutChg chg="modSp">
          <pc:chgData name="mingle1994@student.jbnu.ac.kr" userId="6accb246-f179-42e5-8cc4-2c1a8de5b234" providerId="ADAL" clId="{6EC91FDB-19B8-46AA-A5A0-446B5F836ECA}" dt="2021-04-01T11:14:28.512" v="0"/>
          <pc:sldLayoutMkLst>
            <pc:docMk/>
            <pc:sldMasterMk cId="2262755332" sldId="2147483648"/>
            <pc:sldLayoutMk cId="3403911325" sldId="2147483681"/>
          </pc:sldLayoutMkLst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2262755332" sldId="2147483648"/>
              <pc:sldLayoutMk cId="3403911325" sldId="2147483681"/>
              <ac:spMk id="2" creationId="{DF812C4D-DE71-409D-B7C3-C9134C8BDB2E}"/>
            </ac:spMkLst>
          </pc:spChg>
          <pc:spChg chg="mod">
            <ac:chgData name="mingle1994@student.jbnu.ac.kr" userId="6accb246-f179-42e5-8cc4-2c1a8de5b234" providerId="ADAL" clId="{6EC91FDB-19B8-46AA-A5A0-446B5F836ECA}" dt="2021-04-01T11:14:28.512" v="0"/>
            <ac:spMkLst>
              <pc:docMk/>
              <pc:sldMasterMk cId="2262755332" sldId="2147483648"/>
              <pc:sldLayoutMk cId="3403911325" sldId="2147483681"/>
              <ac:spMk id="3" creationId="{B855F758-7A29-4BB6-9472-420FC328C47C}"/>
            </ac:spMkLst>
          </pc:spChg>
          <pc:cxnChg chg="mod">
            <ac:chgData name="mingle1994@student.jbnu.ac.kr" userId="6accb246-f179-42e5-8cc4-2c1a8de5b234" providerId="ADAL" clId="{6EC91FDB-19B8-46AA-A5A0-446B5F836ECA}" dt="2021-04-01T11:14:28.512" v="0"/>
            <ac:cxnSpMkLst>
              <pc:docMk/>
              <pc:sldMasterMk cId="2262755332" sldId="2147483648"/>
              <pc:sldLayoutMk cId="3403911325" sldId="2147483681"/>
              <ac:cxnSpMk id="8" creationId="{BC98051D-DF22-406A-A4D3-A3A541DC9F90}"/>
            </ac:cxnSpMkLst>
          </pc:cxnChg>
        </pc:sldLayoutChg>
      </pc:sldMasterChg>
      <pc:sldMasterChg chg="addSp delSp modSp mod delSldLayout modSldLayout sldLayoutOrd">
        <pc:chgData name="mingle1994@student.jbnu.ac.kr" userId="6accb246-f179-42e5-8cc4-2c1a8de5b234" providerId="ADAL" clId="{6EC91FDB-19B8-46AA-A5A0-446B5F836ECA}" dt="2021-04-01T11:22:35.205" v="99" actId="1076"/>
        <pc:sldMasterMkLst>
          <pc:docMk/>
          <pc:sldMasterMk cId="900963337" sldId="2147483682"/>
        </pc:sldMasterMkLst>
        <pc:spChg chg="mod">
          <ac:chgData name="mingle1994@student.jbnu.ac.kr" userId="6accb246-f179-42e5-8cc4-2c1a8de5b234" providerId="ADAL" clId="{6EC91FDB-19B8-46AA-A5A0-446B5F836ECA}" dt="2021-04-01T11:17:57.069" v="49" actId="403"/>
          <ac:spMkLst>
            <pc:docMk/>
            <pc:sldMasterMk cId="900963337" sldId="2147483682"/>
            <ac:spMk id="2" creationId="{00000000-0000-0000-0000-000000000000}"/>
          </ac:spMkLst>
        </pc:spChg>
        <pc:spChg chg="mod">
          <ac:chgData name="mingle1994@student.jbnu.ac.kr" userId="6accb246-f179-42e5-8cc4-2c1a8de5b234" providerId="ADAL" clId="{6EC91FDB-19B8-46AA-A5A0-446B5F836ECA}" dt="2021-04-01T11:18:33.717" v="57" actId="14100"/>
          <ac:spMkLst>
            <pc:docMk/>
            <pc:sldMasterMk cId="900963337" sldId="2147483682"/>
            <ac:spMk id="3" creationId="{00000000-0000-0000-0000-000000000000}"/>
          </ac:spMkLst>
        </pc:spChg>
        <pc:spChg chg="add del">
          <ac:chgData name="mingle1994@student.jbnu.ac.kr" userId="6accb246-f179-42e5-8cc4-2c1a8de5b234" providerId="ADAL" clId="{6EC91FDB-19B8-46AA-A5A0-446B5F836ECA}" dt="2021-04-01T11:15:18.856" v="11" actId="478"/>
          <ac:spMkLst>
            <pc:docMk/>
            <pc:sldMasterMk cId="900963337" sldId="2147483682"/>
            <ac:spMk id="7" creationId="{600D55AC-12DE-41D9-BC97-0371C60B8E08}"/>
          </ac:spMkLst>
        </pc:spChg>
        <pc:picChg chg="add mod">
          <ac:chgData name="mingle1994@student.jbnu.ac.kr" userId="6accb246-f179-42e5-8cc4-2c1a8de5b234" providerId="ADAL" clId="{6EC91FDB-19B8-46AA-A5A0-446B5F836ECA}" dt="2021-04-01T11:17:19.340" v="43" actId="14100"/>
          <ac:picMkLst>
            <pc:docMk/>
            <pc:sldMasterMk cId="900963337" sldId="2147483682"/>
            <ac:picMk id="8" creationId="{E83C4AB8-7D79-4667-99C2-DC830A20AAA9}"/>
          </ac:picMkLst>
        </pc:picChg>
        <pc:picChg chg="add del mod">
          <ac:chgData name="mingle1994@student.jbnu.ac.kr" userId="6accb246-f179-42e5-8cc4-2c1a8de5b234" providerId="ADAL" clId="{6EC91FDB-19B8-46AA-A5A0-446B5F836ECA}" dt="2021-04-01T11:16:17.560" v="24" actId="478"/>
          <ac:picMkLst>
            <pc:docMk/>
            <pc:sldMasterMk cId="900963337" sldId="2147483682"/>
            <ac:picMk id="9" creationId="{658FBEA8-C2C5-48F1-8D37-58F5EDF537C3}"/>
          </ac:picMkLst>
        </pc:picChg>
        <pc:picChg chg="add mod">
          <ac:chgData name="mingle1994@student.jbnu.ac.kr" userId="6accb246-f179-42e5-8cc4-2c1a8de5b234" providerId="ADAL" clId="{6EC91FDB-19B8-46AA-A5A0-446B5F836ECA}" dt="2021-04-01T11:17:38.990" v="47" actId="14100"/>
          <ac:picMkLst>
            <pc:docMk/>
            <pc:sldMasterMk cId="900963337" sldId="2147483682"/>
            <ac:picMk id="10" creationId="{86E560BA-20EF-47E2-AE9D-D4E49E42DCD0}"/>
          </ac:picMkLst>
        </pc:picChg>
        <pc:sldLayoutChg chg="ord">
          <pc:chgData name="mingle1994@student.jbnu.ac.kr" userId="6accb246-f179-42e5-8cc4-2c1a8de5b234" providerId="ADAL" clId="{6EC91FDB-19B8-46AA-A5A0-446B5F836ECA}" dt="2021-04-01T11:19:29.035" v="69" actId="20578"/>
          <pc:sldLayoutMkLst>
            <pc:docMk/>
            <pc:sldMasterMk cId="900963337" sldId="2147483682"/>
            <pc:sldLayoutMk cId="2397867334" sldId="2147483650"/>
          </pc:sldLayoutMkLst>
        </pc:sldLayoutChg>
        <pc:sldLayoutChg chg="ord">
          <pc:chgData name="mingle1994@student.jbnu.ac.kr" userId="6accb246-f179-42e5-8cc4-2c1a8de5b234" providerId="ADAL" clId="{6EC91FDB-19B8-46AA-A5A0-446B5F836ECA}" dt="2021-04-01T11:19:29.035" v="69" actId="20578"/>
          <pc:sldLayoutMkLst>
            <pc:docMk/>
            <pc:sldMasterMk cId="900963337" sldId="2147483682"/>
            <pc:sldLayoutMk cId="386295505" sldId="2147483653"/>
          </pc:sldLayoutMkLst>
        </pc:sldLayoutChg>
        <pc:sldLayoutChg chg="ord">
          <pc:chgData name="mingle1994@student.jbnu.ac.kr" userId="6accb246-f179-42e5-8cc4-2c1a8de5b234" providerId="ADAL" clId="{6EC91FDB-19B8-46AA-A5A0-446B5F836ECA}" dt="2021-04-01T11:19:29.035" v="69" actId="20578"/>
          <pc:sldLayoutMkLst>
            <pc:docMk/>
            <pc:sldMasterMk cId="900963337" sldId="2147483682"/>
            <pc:sldLayoutMk cId="3774879448" sldId="2147483655"/>
          </pc:sldLayoutMkLst>
        </pc:sldLayoutChg>
        <pc:sldLayoutChg chg="addSp modSp mod">
          <pc:chgData name="mingle1994@student.jbnu.ac.kr" userId="6accb246-f179-42e5-8cc4-2c1a8de5b234" providerId="ADAL" clId="{6EC91FDB-19B8-46AA-A5A0-446B5F836ECA}" dt="2021-04-01T11:22:35.205" v="99" actId="1076"/>
          <pc:sldLayoutMkLst>
            <pc:docMk/>
            <pc:sldMasterMk cId="900963337" sldId="2147483682"/>
            <pc:sldLayoutMk cId="588329730" sldId="2147483683"/>
          </pc:sldLayoutMkLst>
          <pc:spChg chg="mod">
            <ac:chgData name="mingle1994@student.jbnu.ac.kr" userId="6accb246-f179-42e5-8cc4-2c1a8de5b234" providerId="ADAL" clId="{6EC91FDB-19B8-46AA-A5A0-446B5F836ECA}" dt="2021-04-01T11:19:44.987" v="70" actId="14100"/>
            <ac:spMkLst>
              <pc:docMk/>
              <pc:sldMasterMk cId="900963337" sldId="2147483682"/>
              <pc:sldLayoutMk cId="588329730" sldId="2147483683"/>
              <ac:spMk id="2" creationId="{00000000-0000-0000-0000-000000000000}"/>
            </ac:spMkLst>
          </pc:spChg>
          <pc:cxnChg chg="add mod">
            <ac:chgData name="mingle1994@student.jbnu.ac.kr" userId="6accb246-f179-42e5-8cc4-2c1a8de5b234" providerId="ADAL" clId="{6EC91FDB-19B8-46AA-A5A0-446B5F836ECA}" dt="2021-04-01T11:22:35.205" v="99" actId="1076"/>
            <ac:cxnSpMkLst>
              <pc:docMk/>
              <pc:sldMasterMk cId="900963337" sldId="2147483682"/>
              <pc:sldLayoutMk cId="588329730" sldId="2147483683"/>
              <ac:cxnSpMk id="8" creationId="{AD540607-4E2C-452A-82AD-3FE90735C244}"/>
            </ac:cxnSpMkLst>
          </pc:cxnChg>
        </pc:sldLayoutChg>
        <pc:sldLayoutChg chg="del">
          <pc:chgData name="mingle1994@student.jbnu.ac.kr" userId="6accb246-f179-42e5-8cc4-2c1a8de5b234" providerId="ADAL" clId="{6EC91FDB-19B8-46AA-A5A0-446B5F836ECA}" dt="2021-04-01T11:19:02.392" v="58" actId="2696"/>
          <pc:sldLayoutMkLst>
            <pc:docMk/>
            <pc:sldMasterMk cId="900963337" sldId="2147483682"/>
            <pc:sldLayoutMk cId="1770832195" sldId="2147483684"/>
          </pc:sldLayoutMkLst>
        </pc:sldLayoutChg>
        <pc:sldLayoutChg chg="del">
          <pc:chgData name="mingle1994@student.jbnu.ac.kr" userId="6accb246-f179-42e5-8cc4-2c1a8de5b234" providerId="ADAL" clId="{6EC91FDB-19B8-46AA-A5A0-446B5F836ECA}" dt="2021-04-01T11:19:04.247" v="59" actId="2696"/>
          <pc:sldLayoutMkLst>
            <pc:docMk/>
            <pc:sldMasterMk cId="900963337" sldId="2147483682"/>
            <pc:sldLayoutMk cId="2836661701" sldId="2147483685"/>
          </pc:sldLayoutMkLst>
        </pc:sldLayoutChg>
        <pc:sldLayoutChg chg="del">
          <pc:chgData name="mingle1994@student.jbnu.ac.kr" userId="6accb246-f179-42e5-8cc4-2c1a8de5b234" providerId="ADAL" clId="{6EC91FDB-19B8-46AA-A5A0-446B5F836ECA}" dt="2021-04-01T11:19:05.567" v="60" actId="2696"/>
          <pc:sldLayoutMkLst>
            <pc:docMk/>
            <pc:sldMasterMk cId="900963337" sldId="2147483682"/>
            <pc:sldLayoutMk cId="2919038583" sldId="2147483686"/>
          </pc:sldLayoutMkLst>
        </pc:sldLayoutChg>
        <pc:sldLayoutChg chg="del">
          <pc:chgData name="mingle1994@student.jbnu.ac.kr" userId="6accb246-f179-42e5-8cc4-2c1a8de5b234" providerId="ADAL" clId="{6EC91FDB-19B8-46AA-A5A0-446B5F836ECA}" dt="2021-04-01T11:19:07.087" v="61" actId="2696"/>
          <pc:sldLayoutMkLst>
            <pc:docMk/>
            <pc:sldMasterMk cId="900963337" sldId="2147483682"/>
            <pc:sldLayoutMk cId="3453697791" sldId="2147483687"/>
          </pc:sldLayoutMkLst>
        </pc:sldLayoutChg>
        <pc:sldLayoutChg chg="del">
          <pc:chgData name="mingle1994@student.jbnu.ac.kr" userId="6accb246-f179-42e5-8cc4-2c1a8de5b234" providerId="ADAL" clId="{6EC91FDB-19B8-46AA-A5A0-446B5F836ECA}" dt="2021-04-01T11:19:07.983" v="62" actId="2696"/>
          <pc:sldLayoutMkLst>
            <pc:docMk/>
            <pc:sldMasterMk cId="900963337" sldId="2147483682"/>
            <pc:sldLayoutMk cId="2947203154" sldId="2147483688"/>
          </pc:sldLayoutMkLst>
        </pc:sldLayoutChg>
        <pc:sldLayoutChg chg="del">
          <pc:chgData name="mingle1994@student.jbnu.ac.kr" userId="6accb246-f179-42e5-8cc4-2c1a8de5b234" providerId="ADAL" clId="{6EC91FDB-19B8-46AA-A5A0-446B5F836ECA}" dt="2021-04-01T11:19:08.958" v="63" actId="2696"/>
          <pc:sldLayoutMkLst>
            <pc:docMk/>
            <pc:sldMasterMk cId="900963337" sldId="2147483682"/>
            <pc:sldLayoutMk cId="956657565" sldId="2147483689"/>
          </pc:sldLayoutMkLst>
        </pc:sldLayoutChg>
        <pc:sldLayoutChg chg="del">
          <pc:chgData name="mingle1994@student.jbnu.ac.kr" userId="6accb246-f179-42e5-8cc4-2c1a8de5b234" providerId="ADAL" clId="{6EC91FDB-19B8-46AA-A5A0-446B5F836ECA}" dt="2021-04-01T11:19:10.022" v="64" actId="2696"/>
          <pc:sldLayoutMkLst>
            <pc:docMk/>
            <pc:sldMasterMk cId="900963337" sldId="2147483682"/>
            <pc:sldLayoutMk cId="2108907867" sldId="2147483690"/>
          </pc:sldLayoutMkLst>
        </pc:sldLayoutChg>
        <pc:sldLayoutChg chg="del">
          <pc:chgData name="mingle1994@student.jbnu.ac.kr" userId="6accb246-f179-42e5-8cc4-2c1a8de5b234" providerId="ADAL" clId="{6EC91FDB-19B8-46AA-A5A0-446B5F836ECA}" dt="2021-04-01T11:19:11.078" v="65" actId="2696"/>
          <pc:sldLayoutMkLst>
            <pc:docMk/>
            <pc:sldMasterMk cId="900963337" sldId="2147483682"/>
            <pc:sldLayoutMk cId="579461840" sldId="2147483691"/>
          </pc:sldLayoutMkLst>
        </pc:sldLayoutChg>
        <pc:sldLayoutChg chg="del">
          <pc:chgData name="mingle1994@student.jbnu.ac.kr" userId="6accb246-f179-42e5-8cc4-2c1a8de5b234" providerId="ADAL" clId="{6EC91FDB-19B8-46AA-A5A0-446B5F836ECA}" dt="2021-04-01T11:19:13.631" v="66" actId="2696"/>
          <pc:sldLayoutMkLst>
            <pc:docMk/>
            <pc:sldMasterMk cId="900963337" sldId="2147483682"/>
            <pc:sldLayoutMk cId="1870587951" sldId="2147483692"/>
          </pc:sldLayoutMkLst>
        </pc:sldLayoutChg>
        <pc:sldLayoutChg chg="del">
          <pc:chgData name="mingle1994@student.jbnu.ac.kr" userId="6accb246-f179-42e5-8cc4-2c1a8de5b234" providerId="ADAL" clId="{6EC91FDB-19B8-46AA-A5A0-446B5F836ECA}" dt="2021-04-01T11:19:14.743" v="67" actId="2696"/>
          <pc:sldLayoutMkLst>
            <pc:docMk/>
            <pc:sldMasterMk cId="900963337" sldId="2147483682"/>
            <pc:sldLayoutMk cId="488892986" sldId="2147483693"/>
          </pc:sldLayoutMkLst>
        </pc:sldLayoutChg>
      </pc:sldMasterChg>
    </pc:docChg>
  </pc:docChgLst>
  <pc:docChgLst>
    <pc:chgData name="mingle1994@student.jbnu.ac.kr" userId="6accb246-f179-42e5-8cc4-2c1a8de5b234" providerId="ADAL" clId="{C0388DB2-E3CB-462E-B829-1E954C6C2C8B}"/>
    <pc:docChg chg="undo redo custSel addSld delSld modSld sldOrd addMainMaster delMainMaster modMainMaster">
      <pc:chgData name="mingle1994@student.jbnu.ac.kr" userId="6accb246-f179-42e5-8cc4-2c1a8de5b234" providerId="ADAL" clId="{C0388DB2-E3CB-462E-B829-1E954C6C2C8B}" dt="2020-12-03T04:15:56.792" v="1289" actId="14100"/>
      <pc:docMkLst>
        <pc:docMk/>
      </pc:docMkLst>
      <pc:sldChg chg="del">
        <pc:chgData name="mingle1994@student.jbnu.ac.kr" userId="6accb246-f179-42e5-8cc4-2c1a8de5b234" providerId="ADAL" clId="{C0388DB2-E3CB-462E-B829-1E954C6C2C8B}" dt="2020-12-03T02:36:23.032" v="607" actId="47"/>
        <pc:sldMkLst>
          <pc:docMk/>
          <pc:sldMk cId="2625575483" sldId="256"/>
        </pc:sldMkLst>
      </pc:sldChg>
      <pc:sldChg chg="new del">
        <pc:chgData name="mingle1994@student.jbnu.ac.kr" userId="6accb246-f179-42e5-8cc4-2c1a8de5b234" providerId="ADAL" clId="{C0388DB2-E3CB-462E-B829-1E954C6C2C8B}" dt="2020-12-03T02:16:39.404" v="323" actId="47"/>
        <pc:sldMkLst>
          <pc:docMk/>
          <pc:sldMk cId="1762669920" sldId="257"/>
        </pc:sldMkLst>
      </pc:sldChg>
      <pc:sldChg chg="modSp new del">
        <pc:chgData name="mingle1994@student.jbnu.ac.kr" userId="6accb246-f179-42e5-8cc4-2c1a8de5b234" providerId="ADAL" clId="{C0388DB2-E3CB-462E-B829-1E954C6C2C8B}" dt="2020-12-03T02:23:16.944" v="412" actId="47"/>
        <pc:sldMkLst>
          <pc:docMk/>
          <pc:sldMk cId="3561401586" sldId="257"/>
        </pc:sldMkLst>
        <pc:spChg chg="mod">
          <ac:chgData name="mingle1994@student.jbnu.ac.kr" userId="6accb246-f179-42e5-8cc4-2c1a8de5b234" providerId="ADAL" clId="{C0388DB2-E3CB-462E-B829-1E954C6C2C8B}" dt="2020-12-03T02:19:08.955" v="384" actId="20577"/>
          <ac:spMkLst>
            <pc:docMk/>
            <pc:sldMk cId="3561401586" sldId="257"/>
            <ac:spMk id="3" creationId="{8F85F777-9849-4384-9B93-1E41D850BA2C}"/>
          </ac:spMkLst>
        </pc:spChg>
        <pc:spChg chg="mod">
          <ac:chgData name="mingle1994@student.jbnu.ac.kr" userId="6accb246-f179-42e5-8cc4-2c1a8de5b234" providerId="ADAL" clId="{C0388DB2-E3CB-462E-B829-1E954C6C2C8B}" dt="2020-12-03T02:19:14.811" v="398" actId="20577"/>
          <ac:spMkLst>
            <pc:docMk/>
            <pc:sldMk cId="3561401586" sldId="257"/>
            <ac:spMk id="5" creationId="{0B539AEF-42ED-4EAF-9AA2-125680F069CB}"/>
          </ac:spMkLst>
        </pc:spChg>
        <pc:spChg chg="mod">
          <ac:chgData name="mingle1994@student.jbnu.ac.kr" userId="6accb246-f179-42e5-8cc4-2c1a8de5b234" providerId="ADAL" clId="{C0388DB2-E3CB-462E-B829-1E954C6C2C8B}" dt="2020-12-03T02:18:54.827" v="356" actId="20577"/>
          <ac:spMkLst>
            <pc:docMk/>
            <pc:sldMk cId="3561401586" sldId="257"/>
            <ac:spMk id="6" creationId="{52592B12-09DF-4B0C-889A-2C15EC8E73CF}"/>
          </ac:spMkLst>
        </pc:spChg>
      </pc:sldChg>
      <pc:sldChg chg="modSp new add del mod">
        <pc:chgData name="mingle1994@student.jbnu.ac.kr" userId="6accb246-f179-42e5-8cc4-2c1a8de5b234" providerId="ADAL" clId="{C0388DB2-E3CB-462E-B829-1E954C6C2C8B}" dt="2020-12-03T02:46:14.527" v="805" actId="47"/>
        <pc:sldMkLst>
          <pc:docMk/>
          <pc:sldMk cId="3704097932" sldId="257"/>
        </pc:sldMkLst>
        <pc:spChg chg="mod">
          <ac:chgData name="mingle1994@student.jbnu.ac.kr" userId="6accb246-f179-42e5-8cc4-2c1a8de5b234" providerId="ADAL" clId="{C0388DB2-E3CB-462E-B829-1E954C6C2C8B}" dt="2020-12-03T02:23:44.964" v="458" actId="20577"/>
          <ac:spMkLst>
            <pc:docMk/>
            <pc:sldMk cId="3704097932" sldId="257"/>
            <ac:spMk id="3" creationId="{CB69D090-62CE-404A-B24F-BAEC97A35234}"/>
          </ac:spMkLst>
        </pc:spChg>
        <pc:spChg chg="mod">
          <ac:chgData name="mingle1994@student.jbnu.ac.kr" userId="6accb246-f179-42e5-8cc4-2c1a8de5b234" providerId="ADAL" clId="{C0388DB2-E3CB-462E-B829-1E954C6C2C8B}" dt="2020-12-03T02:23:57.349" v="487" actId="20577"/>
          <ac:spMkLst>
            <pc:docMk/>
            <pc:sldMk cId="3704097932" sldId="257"/>
            <ac:spMk id="4" creationId="{7960142B-80CE-4AB0-9CBC-F0C860680CF3}"/>
          </ac:spMkLst>
        </pc:spChg>
        <pc:spChg chg="mod">
          <ac:chgData name="mingle1994@student.jbnu.ac.kr" userId="6accb246-f179-42e5-8cc4-2c1a8de5b234" providerId="ADAL" clId="{C0388DB2-E3CB-462E-B829-1E954C6C2C8B}" dt="2020-12-03T02:23:50.516" v="469" actId="20577"/>
          <ac:spMkLst>
            <pc:docMk/>
            <pc:sldMk cId="3704097932" sldId="257"/>
            <ac:spMk id="5" creationId="{FA2CB321-44D2-464F-8AF2-C399A6415577}"/>
          </ac:spMkLst>
        </pc:spChg>
        <pc:spChg chg="mod">
          <ac:chgData name="mingle1994@student.jbnu.ac.kr" userId="6accb246-f179-42e5-8cc4-2c1a8de5b234" providerId="ADAL" clId="{C0388DB2-E3CB-462E-B829-1E954C6C2C8B}" dt="2020-12-03T02:23:29.933" v="437" actId="20577"/>
          <ac:spMkLst>
            <pc:docMk/>
            <pc:sldMk cId="3704097932" sldId="257"/>
            <ac:spMk id="6" creationId="{17E9A04D-60CC-47D6-86B2-C12F2191C69D}"/>
          </ac:spMkLst>
        </pc:spChg>
        <pc:spChg chg="mod">
          <ac:chgData name="mingle1994@student.jbnu.ac.kr" userId="6accb246-f179-42e5-8cc4-2c1a8de5b234" providerId="ADAL" clId="{C0388DB2-E3CB-462E-B829-1E954C6C2C8B}" dt="2020-12-03T02:24:01.804" v="497" actId="20577"/>
          <ac:spMkLst>
            <pc:docMk/>
            <pc:sldMk cId="3704097932" sldId="257"/>
            <ac:spMk id="7" creationId="{136562D4-32BD-4B80-ACCC-C431BE0A360B}"/>
          </ac:spMkLst>
        </pc:spChg>
      </pc:sldChg>
      <pc:sldChg chg="new del">
        <pc:chgData name="mingle1994@student.jbnu.ac.kr" userId="6accb246-f179-42e5-8cc4-2c1a8de5b234" providerId="ADAL" clId="{C0388DB2-E3CB-462E-B829-1E954C6C2C8B}" dt="2020-12-03T02:32:37.945" v="558" actId="47"/>
        <pc:sldMkLst>
          <pc:docMk/>
          <pc:sldMk cId="642357057" sldId="258"/>
        </pc:sldMkLst>
      </pc:sldChg>
      <pc:sldChg chg="new del">
        <pc:chgData name="mingle1994@student.jbnu.ac.kr" userId="6accb246-f179-42e5-8cc4-2c1a8de5b234" providerId="ADAL" clId="{C0388DB2-E3CB-462E-B829-1E954C6C2C8B}" dt="2020-12-03T02:16:42.643" v="327" actId="47"/>
        <pc:sldMkLst>
          <pc:docMk/>
          <pc:sldMk cId="3677474843" sldId="258"/>
        </pc:sldMkLst>
      </pc:sldChg>
      <pc:sldChg chg="modSp new mod ord">
        <pc:chgData name="mingle1994@student.jbnu.ac.kr" userId="6accb246-f179-42e5-8cc4-2c1a8de5b234" providerId="ADAL" clId="{C0388DB2-E3CB-462E-B829-1E954C6C2C8B}" dt="2020-12-03T04:15:56.792" v="1289" actId="14100"/>
        <pc:sldMkLst>
          <pc:docMk/>
          <pc:sldMk cId="4129591924" sldId="258"/>
        </pc:sldMkLst>
        <pc:spChg chg="mod">
          <ac:chgData name="mingle1994@student.jbnu.ac.kr" userId="6accb246-f179-42e5-8cc4-2c1a8de5b234" providerId="ADAL" clId="{C0388DB2-E3CB-462E-B829-1E954C6C2C8B}" dt="2020-12-03T04:15:50.458" v="1288" actId="6549"/>
          <ac:spMkLst>
            <pc:docMk/>
            <pc:sldMk cId="4129591924" sldId="258"/>
            <ac:spMk id="2" creationId="{7CD80529-23E9-4F20-9044-1D4D0776CDD9}"/>
          </ac:spMkLst>
        </pc:spChg>
        <pc:spChg chg="mod">
          <ac:chgData name="mingle1994@student.jbnu.ac.kr" userId="6accb246-f179-42e5-8cc4-2c1a8de5b234" providerId="ADAL" clId="{C0388DB2-E3CB-462E-B829-1E954C6C2C8B}" dt="2020-12-03T04:15:56.792" v="1289" actId="14100"/>
          <ac:spMkLst>
            <pc:docMk/>
            <pc:sldMk cId="4129591924" sldId="258"/>
            <ac:spMk id="3" creationId="{5F3462F3-EA2E-4D73-A353-881C3E71A5B7}"/>
          </ac:spMkLst>
        </pc:spChg>
      </pc:sldChg>
      <pc:sldChg chg="modSp new mod ord">
        <pc:chgData name="mingle1994@student.jbnu.ac.kr" userId="6accb246-f179-42e5-8cc4-2c1a8de5b234" providerId="ADAL" clId="{C0388DB2-E3CB-462E-B829-1E954C6C2C8B}" dt="2020-12-03T02:49:40.190" v="876"/>
        <pc:sldMkLst>
          <pc:docMk/>
          <pc:sldMk cId="2653260077" sldId="259"/>
        </pc:sldMkLst>
        <pc:spChg chg="mod">
          <ac:chgData name="mingle1994@student.jbnu.ac.kr" userId="6accb246-f179-42e5-8cc4-2c1a8de5b234" providerId="ADAL" clId="{C0388DB2-E3CB-462E-B829-1E954C6C2C8B}" dt="2020-12-03T02:36:42.648" v="638" actId="20577"/>
          <ac:spMkLst>
            <pc:docMk/>
            <pc:sldMk cId="2653260077" sldId="259"/>
            <ac:spMk id="2" creationId="{5519F483-B91F-4889-8921-2A9B4F2B7B60}"/>
          </ac:spMkLst>
        </pc:spChg>
      </pc:sldChg>
      <pc:sldChg chg="new del">
        <pc:chgData name="mingle1994@student.jbnu.ac.kr" userId="6accb246-f179-42e5-8cc4-2c1a8de5b234" providerId="ADAL" clId="{C0388DB2-E3CB-462E-B829-1E954C6C2C8B}" dt="2020-12-03T02:16:43.185" v="328" actId="47"/>
        <pc:sldMkLst>
          <pc:docMk/>
          <pc:sldMk cId="3767920062" sldId="259"/>
        </pc:sldMkLst>
      </pc:sldChg>
      <pc:sldChg chg="modSp new mod">
        <pc:chgData name="mingle1994@student.jbnu.ac.kr" userId="6accb246-f179-42e5-8cc4-2c1a8de5b234" providerId="ADAL" clId="{C0388DB2-E3CB-462E-B829-1E954C6C2C8B}" dt="2020-12-03T03:06:36.284" v="1184" actId="242"/>
        <pc:sldMkLst>
          <pc:docMk/>
          <pc:sldMk cId="3450937804" sldId="260"/>
        </pc:sldMkLst>
        <pc:spChg chg="mod">
          <ac:chgData name="mingle1994@student.jbnu.ac.kr" userId="6accb246-f179-42e5-8cc4-2c1a8de5b234" providerId="ADAL" clId="{C0388DB2-E3CB-462E-B829-1E954C6C2C8B}" dt="2020-12-03T02:49:35.146" v="874" actId="20577"/>
          <ac:spMkLst>
            <pc:docMk/>
            <pc:sldMk cId="3450937804" sldId="260"/>
            <ac:spMk id="2" creationId="{61E6B4B1-4649-4D26-BF7A-9FEA56A1CC54}"/>
          </ac:spMkLst>
        </pc:spChg>
        <pc:spChg chg="mod">
          <ac:chgData name="mingle1994@student.jbnu.ac.kr" userId="6accb246-f179-42e5-8cc4-2c1a8de5b234" providerId="ADAL" clId="{C0388DB2-E3CB-462E-B829-1E954C6C2C8B}" dt="2020-12-03T02:48:40.218" v="840" actId="20577"/>
          <ac:spMkLst>
            <pc:docMk/>
            <pc:sldMk cId="3450937804" sldId="260"/>
            <ac:spMk id="3" creationId="{F8DFEE15-2824-464A-8F17-25A94F34F00B}"/>
          </ac:spMkLst>
        </pc:spChg>
        <pc:spChg chg="mod">
          <ac:chgData name="mingle1994@student.jbnu.ac.kr" userId="6accb246-f179-42e5-8cc4-2c1a8de5b234" providerId="ADAL" clId="{C0388DB2-E3CB-462E-B829-1E954C6C2C8B}" dt="2020-12-03T03:06:36.284" v="1184" actId="242"/>
          <ac:spMkLst>
            <pc:docMk/>
            <pc:sldMk cId="3450937804" sldId="260"/>
            <ac:spMk id="4" creationId="{48F0CFBB-B0CB-4450-8C1C-ED7D8C900AD3}"/>
          </ac:spMkLst>
        </pc:spChg>
        <pc:spChg chg="mod">
          <ac:chgData name="mingle1994@student.jbnu.ac.kr" userId="6accb246-f179-42e5-8cc4-2c1a8de5b234" providerId="ADAL" clId="{C0388DB2-E3CB-462E-B829-1E954C6C2C8B}" dt="2020-12-03T02:48:44.417" v="853" actId="20577"/>
          <ac:spMkLst>
            <pc:docMk/>
            <pc:sldMk cId="3450937804" sldId="260"/>
            <ac:spMk id="5" creationId="{C445F935-3135-4AEF-AC88-061A8E780478}"/>
          </ac:spMkLst>
        </pc:spChg>
        <pc:spChg chg="mod">
          <ac:chgData name="mingle1994@student.jbnu.ac.kr" userId="6accb246-f179-42e5-8cc4-2c1a8de5b234" providerId="ADAL" clId="{C0388DB2-E3CB-462E-B829-1E954C6C2C8B}" dt="2020-12-03T02:48:28.481" v="817" actId="20577"/>
          <ac:spMkLst>
            <pc:docMk/>
            <pc:sldMk cId="3450937804" sldId="260"/>
            <ac:spMk id="6" creationId="{18EC66AA-24CE-4F0F-82BD-31EA912A9B48}"/>
          </ac:spMkLst>
        </pc:spChg>
      </pc:sldChg>
      <pc:sldChg chg="new del">
        <pc:chgData name="mingle1994@student.jbnu.ac.kr" userId="6accb246-f179-42e5-8cc4-2c1a8de5b234" providerId="ADAL" clId="{C0388DB2-E3CB-462E-B829-1E954C6C2C8B}" dt="2020-12-03T02:16:44.067" v="329" actId="47"/>
        <pc:sldMkLst>
          <pc:docMk/>
          <pc:sldMk cId="3760603019" sldId="260"/>
        </pc:sldMkLst>
      </pc:sldChg>
      <pc:sldChg chg="modSp new mod">
        <pc:chgData name="mingle1994@student.jbnu.ac.kr" userId="6accb246-f179-42e5-8cc4-2c1a8de5b234" providerId="ADAL" clId="{C0388DB2-E3CB-462E-B829-1E954C6C2C8B}" dt="2020-12-03T02:51:28.390" v="897" actId="20577"/>
        <pc:sldMkLst>
          <pc:docMk/>
          <pc:sldMk cId="1843715189" sldId="261"/>
        </pc:sldMkLst>
        <pc:spChg chg="mod">
          <ac:chgData name="mingle1994@student.jbnu.ac.kr" userId="6accb246-f179-42e5-8cc4-2c1a8de5b234" providerId="ADAL" clId="{C0388DB2-E3CB-462E-B829-1E954C6C2C8B}" dt="2020-12-03T02:51:28.390" v="897" actId="20577"/>
          <ac:spMkLst>
            <pc:docMk/>
            <pc:sldMk cId="1843715189" sldId="261"/>
            <ac:spMk id="2" creationId="{0124513D-907B-41F9-9F7C-ED80E5DD3775}"/>
          </ac:spMkLst>
        </pc:spChg>
      </pc:sldChg>
      <pc:sldChg chg="new del">
        <pc:chgData name="mingle1994@student.jbnu.ac.kr" userId="6accb246-f179-42e5-8cc4-2c1a8de5b234" providerId="ADAL" clId="{C0388DB2-E3CB-462E-B829-1E954C6C2C8B}" dt="2020-12-03T02:16:44.730" v="330" actId="47"/>
        <pc:sldMkLst>
          <pc:docMk/>
          <pc:sldMk cId="2716733384" sldId="261"/>
        </pc:sldMkLst>
      </pc:sldChg>
      <pc:sldChg chg="new del">
        <pc:chgData name="mingle1994@student.jbnu.ac.kr" userId="6accb246-f179-42e5-8cc4-2c1a8de5b234" providerId="ADAL" clId="{C0388DB2-E3CB-462E-B829-1E954C6C2C8B}" dt="2020-12-03T02:16:40.042" v="325" actId="47"/>
        <pc:sldMkLst>
          <pc:docMk/>
          <pc:sldMk cId="878078977" sldId="262"/>
        </pc:sldMkLst>
      </pc:sldChg>
      <pc:sldChg chg="modSp new mod">
        <pc:chgData name="mingle1994@student.jbnu.ac.kr" userId="6accb246-f179-42e5-8cc4-2c1a8de5b234" providerId="ADAL" clId="{C0388DB2-E3CB-462E-B829-1E954C6C2C8B}" dt="2020-12-03T02:51:39.881" v="909" actId="20577"/>
        <pc:sldMkLst>
          <pc:docMk/>
          <pc:sldMk cId="3888696372" sldId="262"/>
        </pc:sldMkLst>
        <pc:spChg chg="mod">
          <ac:chgData name="mingle1994@student.jbnu.ac.kr" userId="6accb246-f179-42e5-8cc4-2c1a8de5b234" providerId="ADAL" clId="{C0388DB2-E3CB-462E-B829-1E954C6C2C8B}" dt="2020-12-03T02:51:39.881" v="909" actId="20577"/>
          <ac:spMkLst>
            <pc:docMk/>
            <pc:sldMk cId="3888696372" sldId="262"/>
            <ac:spMk id="2" creationId="{70300D8D-39B9-4E37-9BF4-A898EE90A173}"/>
          </ac:spMkLst>
        </pc:spChg>
      </pc:sldChg>
      <pc:sldChg chg="modSp new mod">
        <pc:chgData name="mingle1994@student.jbnu.ac.kr" userId="6accb246-f179-42e5-8cc4-2c1a8de5b234" providerId="ADAL" clId="{C0388DB2-E3CB-462E-B829-1E954C6C2C8B}" dt="2020-12-03T02:51:51.217" v="935" actId="20577"/>
        <pc:sldMkLst>
          <pc:docMk/>
          <pc:sldMk cId="2216305496" sldId="263"/>
        </pc:sldMkLst>
        <pc:spChg chg="mod">
          <ac:chgData name="mingle1994@student.jbnu.ac.kr" userId="6accb246-f179-42e5-8cc4-2c1a8de5b234" providerId="ADAL" clId="{C0388DB2-E3CB-462E-B829-1E954C6C2C8B}" dt="2020-12-03T02:51:51.217" v="935" actId="20577"/>
          <ac:spMkLst>
            <pc:docMk/>
            <pc:sldMk cId="2216305496" sldId="263"/>
            <ac:spMk id="2" creationId="{EF21C84D-CDC5-44C9-96A6-5D815D5EACB0}"/>
          </ac:spMkLst>
        </pc:spChg>
      </pc:sldChg>
      <pc:sldChg chg="new del">
        <pc:chgData name="mingle1994@student.jbnu.ac.kr" userId="6accb246-f179-42e5-8cc4-2c1a8de5b234" providerId="ADAL" clId="{C0388DB2-E3CB-462E-B829-1E954C6C2C8B}" dt="2020-12-03T02:16:39.733" v="324" actId="47"/>
        <pc:sldMkLst>
          <pc:docMk/>
          <pc:sldMk cId="3877702824" sldId="263"/>
        </pc:sldMkLst>
      </pc:sldChg>
      <pc:sldChg chg="new del">
        <pc:chgData name="mingle1994@student.jbnu.ac.kr" userId="6accb246-f179-42e5-8cc4-2c1a8de5b234" providerId="ADAL" clId="{C0388DB2-E3CB-462E-B829-1E954C6C2C8B}" dt="2020-12-03T02:16:41.697" v="326" actId="47"/>
        <pc:sldMkLst>
          <pc:docMk/>
          <pc:sldMk cId="451441612" sldId="264"/>
        </pc:sldMkLst>
      </pc:sldChg>
      <pc:sldChg chg="new del">
        <pc:chgData name="mingle1994@student.jbnu.ac.kr" userId="6accb246-f179-42e5-8cc4-2c1a8de5b234" providerId="ADAL" clId="{C0388DB2-E3CB-462E-B829-1E954C6C2C8B}" dt="2020-12-03T02:57:52.136" v="1179" actId="47"/>
        <pc:sldMkLst>
          <pc:docMk/>
          <pc:sldMk cId="593648400" sldId="264"/>
        </pc:sldMkLst>
      </pc:sldChg>
      <pc:sldMasterChg chg="delSp modSp add del mod setBg addSldLayout delSldLayout modSldLayout">
        <pc:chgData name="mingle1994@student.jbnu.ac.kr" userId="6accb246-f179-42e5-8cc4-2c1a8de5b234" providerId="ADAL" clId="{C0388DB2-E3CB-462E-B829-1E954C6C2C8B}" dt="2020-12-03T03:07:21.865" v="1187" actId="1076"/>
        <pc:sldMasterMkLst>
          <pc:docMk/>
          <pc:sldMasterMk cId="2262755332" sldId="2147483648"/>
        </pc:sldMasterMkLst>
        <pc:spChg chg="mod">
          <ac:chgData name="mingle1994@student.jbnu.ac.kr" userId="6accb246-f179-42e5-8cc4-2c1a8de5b234" providerId="ADAL" clId="{C0388DB2-E3CB-462E-B829-1E954C6C2C8B}" dt="2020-12-03T01:21:03.812" v="5" actId="14100"/>
          <ac:spMkLst>
            <pc:docMk/>
            <pc:sldMasterMk cId="2262755332" sldId="2147483648"/>
            <ac:spMk id="3" creationId="{B69B4F81-FDB8-49BB-849C-7E9F23DBE91A}"/>
          </ac:spMkLst>
        </pc:spChg>
        <pc:spChg chg="del">
          <ac:chgData name="mingle1994@student.jbnu.ac.kr" userId="6accb246-f179-42e5-8cc4-2c1a8de5b234" providerId="ADAL" clId="{C0388DB2-E3CB-462E-B829-1E954C6C2C8B}" dt="2020-12-03T01:20:45.370" v="0" actId="478"/>
          <ac:spMkLst>
            <pc:docMk/>
            <pc:sldMasterMk cId="2262755332" sldId="2147483648"/>
            <ac:spMk id="4" creationId="{8B46B795-3BF7-458A-BB2C-97DCCBA9FFE9}"/>
          </ac:spMkLst>
        </pc:spChg>
        <pc:spChg chg="del">
          <ac:chgData name="mingle1994@student.jbnu.ac.kr" userId="6accb246-f179-42e5-8cc4-2c1a8de5b234" providerId="ADAL" clId="{C0388DB2-E3CB-462E-B829-1E954C6C2C8B}" dt="2020-12-03T01:20:48.118" v="1" actId="478"/>
          <ac:spMkLst>
            <pc:docMk/>
            <pc:sldMasterMk cId="2262755332" sldId="2147483648"/>
            <ac:spMk id="5" creationId="{2A0798F0-7203-4CAC-A884-5B098EB3A85E}"/>
          </ac:spMkLst>
        </pc:spChg>
        <pc:spChg chg="del">
          <ac:chgData name="mingle1994@student.jbnu.ac.kr" userId="6accb246-f179-42e5-8cc4-2c1a8de5b234" providerId="ADAL" clId="{C0388DB2-E3CB-462E-B829-1E954C6C2C8B}" dt="2020-12-03T01:20:48.948" v="2" actId="478"/>
          <ac:spMkLst>
            <pc:docMk/>
            <pc:sldMasterMk cId="2262755332" sldId="2147483648"/>
            <ac:spMk id="6" creationId="{19E739F4-6279-44CD-AFE2-D3ABD0B6A2F1}"/>
          </ac:spMkLst>
        </pc:spChg>
        <pc:spChg chg="mod">
          <ac:chgData name="mingle1994@student.jbnu.ac.kr" userId="6accb246-f179-42e5-8cc4-2c1a8de5b234" providerId="ADAL" clId="{C0388DB2-E3CB-462E-B829-1E954C6C2C8B}" dt="2020-12-03T01:53:43.658" v="216" actId="13926"/>
          <ac:spMkLst>
            <pc:docMk/>
            <pc:sldMasterMk cId="2262755332" sldId="2147483648"/>
            <ac:spMk id="9" creationId="{B2C5C89C-76F8-46A3-9015-6BC564F56B11}"/>
          </ac:spMkLst>
        </pc:spChg>
        <pc:picChg chg="mod">
          <ac:chgData name="mingle1994@student.jbnu.ac.kr" userId="6accb246-f179-42e5-8cc4-2c1a8de5b234" providerId="ADAL" clId="{C0388DB2-E3CB-462E-B829-1E954C6C2C8B}" dt="2020-12-03T01:34:45.927" v="62" actId="1076"/>
          <ac:picMkLst>
            <pc:docMk/>
            <pc:sldMasterMk cId="2262755332" sldId="2147483648"/>
            <ac:picMk id="1028" creationId="{323C5CA6-3D1C-473F-9F38-554E1E00D9E5}"/>
          </ac:picMkLst>
        </pc:picChg>
        <pc:sldLayoutChg chg="addSp delSp modSp add del mod">
          <pc:chgData name="mingle1994@student.jbnu.ac.kr" userId="6accb246-f179-42e5-8cc4-2c1a8de5b234" providerId="ADAL" clId="{C0388DB2-E3CB-462E-B829-1E954C6C2C8B}" dt="2020-12-03T02:45:45.692" v="802" actId="47"/>
          <pc:sldLayoutMkLst>
            <pc:docMk/>
            <pc:sldMasterMk cId="2262755332" sldId="2147483648"/>
            <pc:sldLayoutMk cId="3563330857" sldId="2147483649"/>
          </pc:sldLayoutMkLst>
          <pc:spChg chg="mod">
            <ac:chgData name="mingle1994@student.jbnu.ac.kr" userId="6accb246-f179-42e5-8cc4-2c1a8de5b234" providerId="ADAL" clId="{C0388DB2-E3CB-462E-B829-1E954C6C2C8B}" dt="2020-12-03T01:36:32.628" v="68" actId="20577"/>
            <ac:spMkLst>
              <pc:docMk/>
              <pc:sldMasterMk cId="2262755332" sldId="2147483648"/>
              <pc:sldLayoutMk cId="3563330857" sldId="2147483649"/>
              <ac:spMk id="2" creationId="{43499475-8889-4283-AB1C-002D7423AAC5}"/>
            </ac:spMkLst>
          </pc:spChg>
          <pc:spChg chg="del">
            <ac:chgData name="mingle1994@student.jbnu.ac.kr" userId="6accb246-f179-42e5-8cc4-2c1a8de5b234" providerId="ADAL" clId="{C0388DB2-E3CB-462E-B829-1E954C6C2C8B}" dt="2020-12-03T01:36:44.738" v="69" actId="478"/>
            <ac:spMkLst>
              <pc:docMk/>
              <pc:sldMasterMk cId="2262755332" sldId="2147483648"/>
              <pc:sldLayoutMk cId="3563330857" sldId="2147483649"/>
              <ac:spMk id="4" creationId="{52301E93-FE02-4D7F-968B-C479B90F803F}"/>
            </ac:spMkLst>
          </pc:spChg>
          <pc:spChg chg="del">
            <ac:chgData name="mingle1994@student.jbnu.ac.kr" userId="6accb246-f179-42e5-8cc4-2c1a8de5b234" providerId="ADAL" clId="{C0388DB2-E3CB-462E-B829-1E954C6C2C8B}" dt="2020-12-03T01:36:46.578" v="70" actId="478"/>
            <ac:spMkLst>
              <pc:docMk/>
              <pc:sldMasterMk cId="2262755332" sldId="2147483648"/>
              <pc:sldLayoutMk cId="3563330857" sldId="2147483649"/>
              <ac:spMk id="5" creationId="{C24587E5-5BC3-4DF4-B077-332ABB572B98}"/>
            </ac:spMkLst>
          </pc:spChg>
          <pc:spChg chg="del">
            <ac:chgData name="mingle1994@student.jbnu.ac.kr" userId="6accb246-f179-42e5-8cc4-2c1a8de5b234" providerId="ADAL" clId="{C0388DB2-E3CB-462E-B829-1E954C6C2C8B}" dt="2020-12-03T01:36:47.362" v="71" actId="478"/>
            <ac:spMkLst>
              <pc:docMk/>
              <pc:sldMasterMk cId="2262755332" sldId="2147483648"/>
              <pc:sldLayoutMk cId="3563330857" sldId="2147483649"/>
              <ac:spMk id="6" creationId="{4E4EB241-FB8B-4C6B-B2CB-D6CF40CB15D3}"/>
            </ac:spMkLst>
          </pc:spChg>
          <pc:spChg chg="add del mod">
            <ac:chgData name="mingle1994@student.jbnu.ac.kr" userId="6accb246-f179-42e5-8cc4-2c1a8de5b234" providerId="ADAL" clId="{C0388DB2-E3CB-462E-B829-1E954C6C2C8B}" dt="2020-12-03T01:41:47.321" v="96"/>
            <ac:spMkLst>
              <pc:docMk/>
              <pc:sldMasterMk cId="2262755332" sldId="2147483648"/>
              <pc:sldLayoutMk cId="3563330857" sldId="2147483649"/>
              <ac:spMk id="8" creationId="{1F1641E7-9B46-486C-A522-A2CA5327F6D1}"/>
            </ac:spMkLst>
          </pc:spChg>
          <pc:picChg chg="add del mod ord">
            <ac:chgData name="mingle1994@student.jbnu.ac.kr" userId="6accb246-f179-42e5-8cc4-2c1a8de5b234" providerId="ADAL" clId="{C0388DB2-E3CB-462E-B829-1E954C6C2C8B}" dt="2020-12-03T01:42:26.112" v="100" actId="478"/>
            <ac:picMkLst>
              <pc:docMk/>
              <pc:sldMasterMk cId="2262755332" sldId="2147483648"/>
              <pc:sldLayoutMk cId="3563330857" sldId="2147483649"/>
              <ac:picMk id="7" creationId="{DC977AC4-3764-4430-BE9A-ECD0D128F42A}"/>
            </ac:picMkLst>
          </pc:picChg>
          <pc:picChg chg="add del mod">
            <ac:chgData name="mingle1994@student.jbnu.ac.kr" userId="6accb246-f179-42e5-8cc4-2c1a8de5b234" providerId="ADAL" clId="{C0388DB2-E3CB-462E-B829-1E954C6C2C8B}" dt="2020-12-03T01:41:47.321" v="96"/>
            <ac:picMkLst>
              <pc:docMk/>
              <pc:sldMasterMk cId="2262755332" sldId="2147483648"/>
              <pc:sldLayoutMk cId="3563330857" sldId="2147483649"/>
              <ac:picMk id="9" creationId="{3305F3FA-1E33-4D18-9360-474D81F878E3}"/>
            </ac:picMkLst>
          </pc:picChg>
        </pc:sldLayoutChg>
        <pc:sldLayoutChg chg="addSp delSp modSp new add del mod">
          <pc:chgData name="mingle1994@student.jbnu.ac.kr" userId="6accb246-f179-42e5-8cc4-2c1a8de5b234" providerId="ADAL" clId="{C0388DB2-E3CB-462E-B829-1E954C6C2C8B}" dt="2020-12-03T02:45:45.692" v="802" actId="47"/>
          <pc:sldLayoutMkLst>
            <pc:docMk/>
            <pc:sldMasterMk cId="900963337" sldId="2147483682"/>
            <pc:sldLayoutMk cId="2397867334" sldId="2147483650"/>
          </pc:sldLayoutMkLst>
          <pc:spChg chg="mod">
            <ac:chgData name="mingle1994@student.jbnu.ac.kr" userId="6accb246-f179-42e5-8cc4-2c1a8de5b234" providerId="ADAL" clId="{C0388DB2-E3CB-462E-B829-1E954C6C2C8B}" dt="2020-12-03T01:43:03.824" v="122" actId="20577"/>
            <ac:spMkLst>
              <pc:docMk/>
              <pc:sldMasterMk cId="900963337" sldId="2147483682"/>
              <pc:sldLayoutMk cId="2397867334" sldId="2147483650"/>
              <ac:spMk id="2" creationId="{057A3651-14A0-4FF4-AF45-A0466DBA3522}"/>
            </ac:spMkLst>
          </pc:spChg>
          <pc:spChg chg="add del">
            <ac:chgData name="mingle1994@student.jbnu.ac.kr" userId="6accb246-f179-42e5-8cc4-2c1a8de5b234" providerId="ADAL" clId="{C0388DB2-E3CB-462E-B829-1E954C6C2C8B}" dt="2020-12-03T02:01:42.691" v="252" actId="11529"/>
            <ac:spMkLst>
              <pc:docMk/>
              <pc:sldMasterMk cId="900963337" sldId="2147483682"/>
              <pc:sldLayoutMk cId="2397867334" sldId="2147483650"/>
              <ac:spMk id="3" creationId="{35A55DBB-4269-4D21-9C27-243D2D3A4D8D}"/>
            </ac:spMkLst>
          </pc:spChg>
          <pc:spChg chg="add mod">
            <ac:chgData name="mingle1994@student.jbnu.ac.kr" userId="6accb246-f179-42e5-8cc4-2c1a8de5b234" providerId="ADAL" clId="{C0388DB2-E3CB-462E-B829-1E954C6C2C8B}" dt="2020-12-03T02:25:25.566" v="506" actId="404"/>
            <ac:spMkLst>
              <pc:docMk/>
              <pc:sldMasterMk cId="900963337" sldId="2147483682"/>
              <pc:sldLayoutMk cId="2397867334" sldId="2147483650"/>
              <ac:spMk id="4" creationId="{A671F880-7E1A-4520-98D1-AA5FA3827C4B}"/>
            </ac:spMkLst>
          </pc:spChg>
        </pc:sldLayoutChg>
        <pc:sldLayoutChg chg="addSp delSp modSp new del mod">
          <pc:chgData name="mingle1994@student.jbnu.ac.kr" userId="6accb246-f179-42e5-8cc4-2c1a8de5b234" providerId="ADAL" clId="{C0388DB2-E3CB-462E-B829-1E954C6C2C8B}" dt="2020-12-03T02:16:53.001" v="331" actId="2696"/>
          <pc:sldLayoutMkLst>
            <pc:docMk/>
            <pc:sldMasterMk cId="2262755332" sldId="2147483648"/>
            <pc:sldLayoutMk cId="3846332528" sldId="2147483651"/>
          </pc:sldLayoutMkLst>
          <pc:spChg chg="del">
            <ac:chgData name="mingle1994@student.jbnu.ac.kr" userId="6accb246-f179-42e5-8cc4-2c1a8de5b234" providerId="ADAL" clId="{C0388DB2-E3CB-462E-B829-1E954C6C2C8B}" dt="2020-12-03T01:43:17.209" v="124" actId="478"/>
            <ac:spMkLst>
              <pc:docMk/>
              <pc:sldMasterMk cId="2262755332" sldId="2147483648"/>
              <pc:sldLayoutMk cId="3846332528" sldId="2147483651"/>
              <ac:spMk id="2" creationId="{04DA4B11-E780-4A13-9F54-415ED8DBA927}"/>
            </ac:spMkLst>
          </pc:spChg>
          <pc:spChg chg="del mod">
            <ac:chgData name="mingle1994@student.jbnu.ac.kr" userId="6accb246-f179-42e5-8cc4-2c1a8de5b234" providerId="ADAL" clId="{C0388DB2-E3CB-462E-B829-1E954C6C2C8B}" dt="2020-12-03T01:51:01.432" v="174" actId="478"/>
            <ac:spMkLst>
              <pc:docMk/>
              <pc:sldMasterMk cId="2262755332" sldId="2147483648"/>
              <pc:sldLayoutMk cId="3846332528" sldId="2147483651"/>
              <ac:spMk id="9" creationId="{49FF8A6B-E096-4FB5-B3F2-66CD0001AD88}"/>
            </ac:spMkLst>
          </pc:spChg>
          <pc:spChg chg="del mod">
            <ac:chgData name="mingle1994@student.jbnu.ac.kr" userId="6accb246-f179-42e5-8cc4-2c1a8de5b234" providerId="ADAL" clId="{C0388DB2-E3CB-462E-B829-1E954C6C2C8B}" dt="2020-12-03T02:04:06.302" v="267" actId="478"/>
            <ac:spMkLst>
              <pc:docMk/>
              <pc:sldMasterMk cId="2262755332" sldId="2147483648"/>
              <pc:sldLayoutMk cId="3846332528" sldId="2147483651"/>
              <ac:spMk id="10" creationId="{5AC82736-A73E-47D3-8F21-C30868C06DC0}"/>
            </ac:spMkLst>
          </pc:spChg>
          <pc:spChg chg="del mod">
            <ac:chgData name="mingle1994@student.jbnu.ac.kr" userId="6accb246-f179-42e5-8cc4-2c1a8de5b234" providerId="ADAL" clId="{C0388DB2-E3CB-462E-B829-1E954C6C2C8B}" dt="2020-12-03T01:51:21.766" v="180" actId="478"/>
            <ac:spMkLst>
              <pc:docMk/>
              <pc:sldMasterMk cId="2262755332" sldId="2147483648"/>
              <pc:sldLayoutMk cId="3846332528" sldId="2147483651"/>
              <ac:spMk id="11" creationId="{13969648-2B91-4E75-98C1-FEC533A58DD6}"/>
            </ac:spMkLst>
          </pc:spChg>
          <pc:spChg chg="del mod">
            <ac:chgData name="mingle1994@student.jbnu.ac.kr" userId="6accb246-f179-42e5-8cc4-2c1a8de5b234" providerId="ADAL" clId="{C0388DB2-E3CB-462E-B829-1E954C6C2C8B}" dt="2020-12-03T01:51:16.952" v="179" actId="478"/>
            <ac:spMkLst>
              <pc:docMk/>
              <pc:sldMasterMk cId="2262755332" sldId="2147483648"/>
              <pc:sldLayoutMk cId="3846332528" sldId="2147483651"/>
              <ac:spMk id="12" creationId="{BA2B3493-D9C5-471B-81B6-661F081F6A73}"/>
            </ac:spMkLst>
          </pc:spChg>
          <pc:spChg chg="del mod">
            <ac:chgData name="mingle1994@student.jbnu.ac.kr" userId="6accb246-f179-42e5-8cc4-2c1a8de5b234" providerId="ADAL" clId="{C0388DB2-E3CB-462E-B829-1E954C6C2C8B}" dt="2020-12-03T01:51:46.872" v="188" actId="478"/>
            <ac:spMkLst>
              <pc:docMk/>
              <pc:sldMasterMk cId="2262755332" sldId="2147483648"/>
              <pc:sldLayoutMk cId="3846332528" sldId="2147483651"/>
              <ac:spMk id="13" creationId="{6E0E2395-E2DB-4F44-BABB-F9027E173553}"/>
            </ac:spMkLst>
          </pc:spChg>
          <pc:spChg chg="del mod">
            <ac:chgData name="mingle1994@student.jbnu.ac.kr" userId="6accb246-f179-42e5-8cc4-2c1a8de5b234" providerId="ADAL" clId="{C0388DB2-E3CB-462E-B829-1E954C6C2C8B}" dt="2020-12-03T01:51:43.056" v="187" actId="478"/>
            <ac:spMkLst>
              <pc:docMk/>
              <pc:sldMasterMk cId="2262755332" sldId="2147483648"/>
              <pc:sldLayoutMk cId="3846332528" sldId="2147483651"/>
              <ac:spMk id="14" creationId="{2208C225-5225-4BF1-AC7E-B4FF5F55B8D2}"/>
            </ac:spMkLst>
          </pc:spChg>
          <pc:spChg chg="del mod">
            <ac:chgData name="mingle1994@student.jbnu.ac.kr" userId="6accb246-f179-42e5-8cc4-2c1a8de5b234" providerId="ADAL" clId="{C0388DB2-E3CB-462E-B829-1E954C6C2C8B}" dt="2020-12-03T01:51:54.463" v="192" actId="478"/>
            <ac:spMkLst>
              <pc:docMk/>
              <pc:sldMasterMk cId="2262755332" sldId="2147483648"/>
              <pc:sldLayoutMk cId="3846332528" sldId="2147483651"/>
              <ac:spMk id="15" creationId="{6B249FC0-3825-4393-9CC9-73DC9F9B08D0}"/>
            </ac:spMkLst>
          </pc:spChg>
          <pc:spChg chg="del mod">
            <ac:chgData name="mingle1994@student.jbnu.ac.kr" userId="6accb246-f179-42e5-8cc4-2c1a8de5b234" providerId="ADAL" clId="{C0388DB2-E3CB-462E-B829-1E954C6C2C8B}" dt="2020-12-03T01:51:52.675" v="191" actId="478"/>
            <ac:spMkLst>
              <pc:docMk/>
              <pc:sldMasterMk cId="2262755332" sldId="2147483648"/>
              <pc:sldLayoutMk cId="3846332528" sldId="2147483651"/>
              <ac:spMk id="16" creationId="{F5936A62-4620-4BE5-8F63-32089ECE8507}"/>
            </ac:spMkLst>
          </pc:spChg>
          <pc:spChg chg="del mod">
            <ac:chgData name="mingle1994@student.jbnu.ac.kr" userId="6accb246-f179-42e5-8cc4-2c1a8de5b234" providerId="ADAL" clId="{C0388DB2-E3CB-462E-B829-1E954C6C2C8B}" dt="2020-12-03T01:51:57.551" v="194" actId="478"/>
            <ac:spMkLst>
              <pc:docMk/>
              <pc:sldMasterMk cId="2262755332" sldId="2147483648"/>
              <pc:sldLayoutMk cId="3846332528" sldId="2147483651"/>
              <ac:spMk id="17" creationId="{5F604828-77B9-4217-8001-7D50E2EC2257}"/>
            </ac:spMkLst>
          </pc:spChg>
          <pc:spChg chg="del mod">
            <ac:chgData name="mingle1994@student.jbnu.ac.kr" userId="6accb246-f179-42e5-8cc4-2c1a8de5b234" providerId="ADAL" clId="{C0388DB2-E3CB-462E-B829-1E954C6C2C8B}" dt="2020-12-03T01:51:56.351" v="193" actId="478"/>
            <ac:spMkLst>
              <pc:docMk/>
              <pc:sldMasterMk cId="2262755332" sldId="2147483648"/>
              <pc:sldLayoutMk cId="3846332528" sldId="2147483651"/>
              <ac:spMk id="18" creationId="{B58F9AB2-D75D-4024-9854-1BA02102D4D7}"/>
            </ac:spMkLst>
          </pc:spChg>
          <pc:spChg chg="mod">
            <ac:chgData name="mingle1994@student.jbnu.ac.kr" userId="6accb246-f179-42e5-8cc4-2c1a8de5b234" providerId="ADAL" clId="{C0388DB2-E3CB-462E-B829-1E954C6C2C8B}" dt="2020-12-03T02:04:06.302" v="267" actId="478"/>
            <ac:spMkLst>
              <pc:docMk/>
              <pc:sldMasterMk cId="2262755332" sldId="2147483648"/>
              <pc:sldLayoutMk cId="3846332528" sldId="2147483651"/>
              <ac:spMk id="19" creationId="{0A1E3DAA-759C-49CF-A531-0D5F00AC4A2D}"/>
            </ac:spMkLst>
          </pc:spChg>
          <pc:spChg chg="mod">
            <ac:chgData name="mingle1994@student.jbnu.ac.kr" userId="6accb246-f179-42e5-8cc4-2c1a8de5b234" providerId="ADAL" clId="{C0388DB2-E3CB-462E-B829-1E954C6C2C8B}" dt="2020-12-03T02:04:06.302" v="267" actId="478"/>
            <ac:spMkLst>
              <pc:docMk/>
              <pc:sldMasterMk cId="2262755332" sldId="2147483648"/>
              <pc:sldLayoutMk cId="3846332528" sldId="2147483651"/>
              <ac:spMk id="20" creationId="{6EEF4828-0FEC-4AC7-B6AD-F84F34FE0755}"/>
            </ac:spMkLst>
          </pc:spChg>
          <pc:spChg chg="mod">
            <ac:chgData name="mingle1994@student.jbnu.ac.kr" userId="6accb246-f179-42e5-8cc4-2c1a8de5b234" providerId="ADAL" clId="{C0388DB2-E3CB-462E-B829-1E954C6C2C8B}" dt="2020-12-03T02:04:06.302" v="267" actId="478"/>
            <ac:spMkLst>
              <pc:docMk/>
              <pc:sldMasterMk cId="2262755332" sldId="2147483648"/>
              <pc:sldLayoutMk cId="3846332528" sldId="2147483651"/>
              <ac:spMk id="21" creationId="{C65C629B-1FF7-4150-9C9C-4AF96DF201C8}"/>
            </ac:spMkLst>
          </pc:spChg>
          <pc:spChg chg="mod">
            <ac:chgData name="mingle1994@student.jbnu.ac.kr" userId="6accb246-f179-42e5-8cc4-2c1a8de5b234" providerId="ADAL" clId="{C0388DB2-E3CB-462E-B829-1E954C6C2C8B}" dt="2020-12-03T02:04:06.302" v="267" actId="478"/>
            <ac:spMkLst>
              <pc:docMk/>
              <pc:sldMasterMk cId="2262755332" sldId="2147483648"/>
              <pc:sldLayoutMk cId="3846332528" sldId="2147483651"/>
              <ac:spMk id="22" creationId="{9823C0B3-E6EF-40A8-B35C-82A6DB048A72}"/>
            </ac:spMkLst>
          </pc:spChg>
          <pc:spChg chg="add del mod">
            <ac:chgData name="mingle1994@student.jbnu.ac.kr" userId="6accb246-f179-42e5-8cc4-2c1a8de5b234" providerId="ADAL" clId="{C0388DB2-E3CB-462E-B829-1E954C6C2C8B}" dt="2020-12-03T02:04:06.302" v="267" actId="478"/>
            <ac:spMkLst>
              <pc:docMk/>
              <pc:sldMasterMk cId="2262755332" sldId="2147483648"/>
              <pc:sldLayoutMk cId="3846332528" sldId="2147483651"/>
              <ac:spMk id="23" creationId="{1154D0AD-C55C-4A97-8ADE-5E6CA53105FA}"/>
            </ac:spMkLst>
          </pc:spChg>
          <pc:spChg chg="add del">
            <ac:chgData name="mingle1994@student.jbnu.ac.kr" userId="6accb246-f179-42e5-8cc4-2c1a8de5b234" providerId="ADAL" clId="{C0388DB2-E3CB-462E-B829-1E954C6C2C8B}" dt="2020-12-03T01:48:49.322" v="161" actId="11529"/>
            <ac:spMkLst>
              <pc:docMk/>
              <pc:sldMasterMk cId="2262755332" sldId="2147483648"/>
              <pc:sldLayoutMk cId="3846332528" sldId="2147483651"/>
              <ac:spMk id="25" creationId="{C87E8200-5427-45E5-94DF-6A6ACA13C2AA}"/>
            </ac:spMkLst>
          </pc:spChg>
          <pc:spChg chg="add del mod">
            <ac:chgData name="mingle1994@student.jbnu.ac.kr" userId="6accb246-f179-42e5-8cc4-2c1a8de5b234" providerId="ADAL" clId="{C0388DB2-E3CB-462E-B829-1E954C6C2C8B}" dt="2020-12-03T01:48:49.322" v="161" actId="11529"/>
            <ac:spMkLst>
              <pc:docMk/>
              <pc:sldMasterMk cId="2262755332" sldId="2147483648"/>
              <pc:sldLayoutMk cId="3846332528" sldId="2147483651"/>
              <ac:spMk id="26" creationId="{02DFCB8A-FDE5-430B-BCDC-91B5BA6F5AC5}"/>
            </ac:spMkLst>
          </pc:spChg>
          <pc:spChg chg="add del">
            <ac:chgData name="mingle1994@student.jbnu.ac.kr" userId="6accb246-f179-42e5-8cc4-2c1a8de5b234" providerId="ADAL" clId="{C0388DB2-E3CB-462E-B829-1E954C6C2C8B}" dt="2020-12-03T01:49:04.017" v="163" actId="11529"/>
            <ac:spMkLst>
              <pc:docMk/>
              <pc:sldMasterMk cId="2262755332" sldId="2147483648"/>
              <pc:sldLayoutMk cId="3846332528" sldId="2147483651"/>
              <ac:spMk id="27" creationId="{4C19678C-DF9B-4697-8104-3C75E672E269}"/>
            </ac:spMkLst>
          </pc:spChg>
          <pc:spChg chg="add del mod">
            <ac:chgData name="mingle1994@student.jbnu.ac.kr" userId="6accb246-f179-42e5-8cc4-2c1a8de5b234" providerId="ADAL" clId="{C0388DB2-E3CB-462E-B829-1E954C6C2C8B}" dt="2020-12-03T01:49:04.017" v="163" actId="11529"/>
            <ac:spMkLst>
              <pc:docMk/>
              <pc:sldMasterMk cId="2262755332" sldId="2147483648"/>
              <pc:sldLayoutMk cId="3846332528" sldId="2147483651"/>
              <ac:spMk id="28" creationId="{3F35DCC6-569E-4062-9FBD-4A2219A413C6}"/>
            </ac:spMkLst>
          </pc:spChg>
          <pc:spChg chg="add del">
            <ac:chgData name="mingle1994@student.jbnu.ac.kr" userId="6accb246-f179-42e5-8cc4-2c1a8de5b234" providerId="ADAL" clId="{C0388DB2-E3CB-462E-B829-1E954C6C2C8B}" dt="2020-12-03T01:50:15.470" v="167" actId="11529"/>
            <ac:spMkLst>
              <pc:docMk/>
              <pc:sldMasterMk cId="2262755332" sldId="2147483648"/>
              <pc:sldLayoutMk cId="3846332528" sldId="2147483651"/>
              <ac:spMk id="29" creationId="{CD584BF3-DE1B-4B17-A2EA-C693E3D756B3}"/>
            </ac:spMkLst>
          </pc:spChg>
          <pc:spChg chg="add del mod">
            <ac:chgData name="mingle1994@student.jbnu.ac.kr" userId="6accb246-f179-42e5-8cc4-2c1a8de5b234" providerId="ADAL" clId="{C0388DB2-E3CB-462E-B829-1E954C6C2C8B}" dt="2020-12-03T01:54:32.359" v="220" actId="478"/>
            <ac:spMkLst>
              <pc:docMk/>
              <pc:sldMasterMk cId="2262755332" sldId="2147483648"/>
              <pc:sldLayoutMk cId="3846332528" sldId="2147483651"/>
              <ac:spMk id="30" creationId="{5A3D80AB-B091-45C8-A8BD-9BF3CAA821B2}"/>
            </ac:spMkLst>
          </pc:spChg>
          <pc:spChg chg="add del mod">
            <ac:chgData name="mingle1994@student.jbnu.ac.kr" userId="6accb246-f179-42e5-8cc4-2c1a8de5b234" providerId="ADAL" clId="{C0388DB2-E3CB-462E-B829-1E954C6C2C8B}" dt="2020-12-03T01:54:34.198" v="221" actId="478"/>
            <ac:spMkLst>
              <pc:docMk/>
              <pc:sldMasterMk cId="2262755332" sldId="2147483648"/>
              <pc:sldLayoutMk cId="3846332528" sldId="2147483651"/>
              <ac:spMk id="31" creationId="{1FD6740E-F292-48DA-AB7B-9565FB5EB772}"/>
            </ac:spMkLst>
          </pc:spChg>
          <pc:spChg chg="add del mod">
            <ac:chgData name="mingle1994@student.jbnu.ac.kr" userId="6accb246-f179-42e5-8cc4-2c1a8de5b234" providerId="ADAL" clId="{C0388DB2-E3CB-462E-B829-1E954C6C2C8B}" dt="2020-12-03T01:54:35.263" v="222" actId="478"/>
            <ac:spMkLst>
              <pc:docMk/>
              <pc:sldMasterMk cId="2262755332" sldId="2147483648"/>
              <pc:sldLayoutMk cId="3846332528" sldId="2147483651"/>
              <ac:spMk id="32" creationId="{C2A19D00-0151-472A-898E-A04840A0859C}"/>
            </ac:spMkLst>
          </pc:spChg>
          <pc:spChg chg="add del mod">
            <ac:chgData name="mingle1994@student.jbnu.ac.kr" userId="6accb246-f179-42e5-8cc4-2c1a8de5b234" providerId="ADAL" clId="{C0388DB2-E3CB-462E-B829-1E954C6C2C8B}" dt="2020-12-03T01:54:37.136" v="223" actId="478"/>
            <ac:spMkLst>
              <pc:docMk/>
              <pc:sldMasterMk cId="2262755332" sldId="2147483648"/>
              <pc:sldLayoutMk cId="3846332528" sldId="2147483651"/>
              <ac:spMk id="33" creationId="{AD0F08C9-AA03-4897-B167-BD2A4DC752FE}"/>
            </ac:spMkLst>
          </pc:spChg>
          <pc:spChg chg="add del mod">
            <ac:chgData name="mingle1994@student.jbnu.ac.kr" userId="6accb246-f179-42e5-8cc4-2c1a8de5b234" providerId="ADAL" clId="{C0388DB2-E3CB-462E-B829-1E954C6C2C8B}" dt="2020-12-03T01:54:39.001" v="224" actId="478"/>
            <ac:spMkLst>
              <pc:docMk/>
              <pc:sldMasterMk cId="2262755332" sldId="2147483648"/>
              <pc:sldLayoutMk cId="3846332528" sldId="2147483651"/>
              <ac:spMk id="34" creationId="{D64ED816-3611-47A2-AB3B-E9FEEB960A5C}"/>
            </ac:spMkLst>
          </pc:spChg>
          <pc:spChg chg="add del mod">
            <ac:chgData name="mingle1994@student.jbnu.ac.kr" userId="6accb246-f179-42e5-8cc4-2c1a8de5b234" providerId="ADAL" clId="{C0388DB2-E3CB-462E-B829-1E954C6C2C8B}" dt="2020-12-03T01:54:20.333" v="218"/>
            <ac:spMkLst>
              <pc:docMk/>
              <pc:sldMasterMk cId="2262755332" sldId="2147483648"/>
              <pc:sldLayoutMk cId="3846332528" sldId="2147483651"/>
              <ac:spMk id="35" creationId="{FF4E7395-3B65-4D9A-8CE7-E11BA1494DBD}"/>
            </ac:spMkLst>
          </pc:spChg>
          <pc:spChg chg="add del mod">
            <ac:chgData name="mingle1994@student.jbnu.ac.kr" userId="6accb246-f179-42e5-8cc4-2c1a8de5b234" providerId="ADAL" clId="{C0388DB2-E3CB-462E-B829-1E954C6C2C8B}" dt="2020-12-03T02:03:41.246" v="264"/>
            <ac:spMkLst>
              <pc:docMk/>
              <pc:sldMasterMk cId="2262755332" sldId="2147483648"/>
              <pc:sldLayoutMk cId="3846332528" sldId="2147483651"/>
              <ac:spMk id="36" creationId="{E3F19D8E-0571-4E20-A8F6-6E6DA67D64D8}"/>
            </ac:spMkLst>
          </pc:spChg>
          <pc:spChg chg="add del mod">
            <ac:chgData name="mingle1994@student.jbnu.ac.kr" userId="6accb246-f179-42e5-8cc4-2c1a8de5b234" providerId="ADAL" clId="{C0388DB2-E3CB-462E-B829-1E954C6C2C8B}" dt="2020-12-03T01:54:43.934" v="226"/>
            <ac:spMkLst>
              <pc:docMk/>
              <pc:sldMasterMk cId="2262755332" sldId="2147483648"/>
              <pc:sldLayoutMk cId="3846332528" sldId="2147483651"/>
              <ac:spMk id="37" creationId="{BD68E164-E463-42A9-9FB2-9235475AC109}"/>
            </ac:spMkLst>
          </pc:spChg>
          <pc:spChg chg="add del mod">
            <ac:chgData name="mingle1994@student.jbnu.ac.kr" userId="6accb246-f179-42e5-8cc4-2c1a8de5b234" providerId="ADAL" clId="{C0388DB2-E3CB-462E-B829-1E954C6C2C8B}" dt="2020-12-03T02:00:10.624" v="240" actId="478"/>
            <ac:spMkLst>
              <pc:docMk/>
              <pc:sldMasterMk cId="2262755332" sldId="2147483648"/>
              <pc:sldLayoutMk cId="3846332528" sldId="2147483651"/>
              <ac:spMk id="38" creationId="{857781FE-FBEA-427B-8556-6E4BC0A52A2C}"/>
            </ac:spMkLst>
          </pc:spChg>
          <pc:spChg chg="add del mod">
            <ac:chgData name="mingle1994@student.jbnu.ac.kr" userId="6accb246-f179-42e5-8cc4-2c1a8de5b234" providerId="ADAL" clId="{C0388DB2-E3CB-462E-B829-1E954C6C2C8B}" dt="2020-12-03T02:02:55.238" v="263" actId="478"/>
            <ac:spMkLst>
              <pc:docMk/>
              <pc:sldMasterMk cId="2262755332" sldId="2147483648"/>
              <pc:sldLayoutMk cId="3846332528" sldId="2147483651"/>
              <ac:spMk id="39" creationId="{BEA6CE44-1804-4E13-993C-57493C152B67}"/>
            </ac:spMkLst>
          </pc:spChg>
          <pc:spChg chg="add del">
            <ac:chgData name="mingle1994@student.jbnu.ac.kr" userId="6accb246-f179-42e5-8cc4-2c1a8de5b234" providerId="ADAL" clId="{C0388DB2-E3CB-462E-B829-1E954C6C2C8B}" dt="2020-12-03T02:00:19.497" v="241" actId="11529"/>
            <ac:spMkLst>
              <pc:docMk/>
              <pc:sldMasterMk cId="2262755332" sldId="2147483648"/>
              <pc:sldLayoutMk cId="3846332528" sldId="2147483651"/>
              <ac:spMk id="40" creationId="{9514684F-9B4B-44E3-90D9-7B4657F332C2}"/>
            </ac:spMkLst>
          </pc:spChg>
          <pc:spChg chg="add del mod">
            <ac:chgData name="mingle1994@student.jbnu.ac.kr" userId="6accb246-f179-42e5-8cc4-2c1a8de5b234" providerId="ADAL" clId="{C0388DB2-E3CB-462E-B829-1E954C6C2C8B}" dt="2020-12-03T02:02:30.982" v="256" actId="478"/>
            <ac:spMkLst>
              <pc:docMk/>
              <pc:sldMasterMk cId="2262755332" sldId="2147483648"/>
              <pc:sldLayoutMk cId="3846332528" sldId="2147483651"/>
              <ac:spMk id="41" creationId="{F531794E-4DDE-4DBE-BDFA-863A5074BCCC}"/>
            </ac:spMkLst>
          </pc:spChg>
          <pc:spChg chg="add del">
            <ac:chgData name="mingle1994@student.jbnu.ac.kr" userId="6accb246-f179-42e5-8cc4-2c1a8de5b234" providerId="ADAL" clId="{C0388DB2-E3CB-462E-B829-1E954C6C2C8B}" dt="2020-12-03T02:01:17.369" v="250" actId="11529"/>
            <ac:spMkLst>
              <pc:docMk/>
              <pc:sldMasterMk cId="2262755332" sldId="2147483648"/>
              <pc:sldLayoutMk cId="3846332528" sldId="2147483651"/>
              <ac:spMk id="42" creationId="{4121E608-B4C4-492C-8560-13D1841227A7}"/>
            </ac:spMkLst>
          </pc:spChg>
          <pc:spChg chg="add del mod ord">
            <ac:chgData name="mingle1994@student.jbnu.ac.kr" userId="6accb246-f179-42e5-8cc4-2c1a8de5b234" providerId="ADAL" clId="{C0388DB2-E3CB-462E-B829-1E954C6C2C8B}" dt="2020-12-03T02:03:44.615" v="265" actId="478"/>
            <ac:spMkLst>
              <pc:docMk/>
              <pc:sldMasterMk cId="2262755332" sldId="2147483648"/>
              <pc:sldLayoutMk cId="3846332528" sldId="2147483651"/>
              <ac:spMk id="43" creationId="{EEA616A9-3C6F-4227-A74A-B5C7E6A40496}"/>
            </ac:spMkLst>
          </pc:spChg>
          <pc:grpChg chg="add mod">
            <ac:chgData name="mingle1994@student.jbnu.ac.kr" userId="6accb246-f179-42e5-8cc4-2c1a8de5b234" providerId="ADAL" clId="{C0388DB2-E3CB-462E-B829-1E954C6C2C8B}" dt="2020-12-03T02:04:06.302" v="267" actId="478"/>
            <ac:grpSpMkLst>
              <pc:docMk/>
              <pc:sldMasterMk cId="2262755332" sldId="2147483648"/>
              <pc:sldLayoutMk cId="3846332528" sldId="2147483651"/>
              <ac:grpSpMk id="3" creationId="{496BF426-0561-4C52-AA04-FDAC04D2CF4B}"/>
            </ac:grpSpMkLst>
          </pc:grpChg>
          <pc:grpChg chg="mod">
            <ac:chgData name="mingle1994@student.jbnu.ac.kr" userId="6accb246-f179-42e5-8cc4-2c1a8de5b234" providerId="ADAL" clId="{C0388DB2-E3CB-462E-B829-1E954C6C2C8B}" dt="2020-12-03T02:04:06.302" v="267" actId="478"/>
            <ac:grpSpMkLst>
              <pc:docMk/>
              <pc:sldMasterMk cId="2262755332" sldId="2147483648"/>
              <pc:sldLayoutMk cId="3846332528" sldId="2147483651"/>
              <ac:grpSpMk id="4" creationId="{17A10C06-FEDD-475F-8A42-34FA1E1B6B01}"/>
            </ac:grpSpMkLst>
          </pc:grpChg>
          <pc:graphicFrameChg chg="add del mod">
            <ac:chgData name="mingle1994@student.jbnu.ac.kr" userId="6accb246-f179-42e5-8cc4-2c1a8de5b234" providerId="ADAL" clId="{C0388DB2-E3CB-462E-B829-1E954C6C2C8B}" dt="2020-12-03T01:48:26.152" v="158"/>
            <ac:graphicFrameMkLst>
              <pc:docMk/>
              <pc:sldMasterMk cId="2262755332" sldId="2147483648"/>
              <pc:sldLayoutMk cId="3846332528" sldId="2147483651"/>
              <ac:graphicFrameMk id="24" creationId="{CFF3BE01-D38F-415F-A1A8-690F85FEFD12}"/>
            </ac:graphicFrameMkLst>
          </pc:graphicFrameChg>
          <pc:cxnChg chg="mod">
            <ac:chgData name="mingle1994@student.jbnu.ac.kr" userId="6accb246-f179-42e5-8cc4-2c1a8de5b234" providerId="ADAL" clId="{C0388DB2-E3CB-462E-B829-1E954C6C2C8B}" dt="2020-12-03T02:04:06.302" v="267" actId="478"/>
            <ac:cxnSpMkLst>
              <pc:docMk/>
              <pc:sldMasterMk cId="2262755332" sldId="2147483648"/>
              <pc:sldLayoutMk cId="3846332528" sldId="2147483651"/>
              <ac:cxnSpMk id="5" creationId="{F91B035F-3507-48BF-931A-54621F942BCD}"/>
            </ac:cxnSpMkLst>
          </pc:cxnChg>
          <pc:cxnChg chg="mod">
            <ac:chgData name="mingle1994@student.jbnu.ac.kr" userId="6accb246-f179-42e5-8cc4-2c1a8de5b234" providerId="ADAL" clId="{C0388DB2-E3CB-462E-B829-1E954C6C2C8B}" dt="2020-12-03T02:04:06.302" v="267" actId="478"/>
            <ac:cxnSpMkLst>
              <pc:docMk/>
              <pc:sldMasterMk cId="2262755332" sldId="2147483648"/>
              <pc:sldLayoutMk cId="3846332528" sldId="2147483651"/>
              <ac:cxnSpMk id="6" creationId="{428B6AF7-48AF-4570-9764-2753ED26F65D}"/>
            </ac:cxnSpMkLst>
          </pc:cxnChg>
          <pc:cxnChg chg="mod">
            <ac:chgData name="mingle1994@student.jbnu.ac.kr" userId="6accb246-f179-42e5-8cc4-2c1a8de5b234" providerId="ADAL" clId="{C0388DB2-E3CB-462E-B829-1E954C6C2C8B}" dt="2020-12-03T02:04:06.302" v="267" actId="478"/>
            <ac:cxnSpMkLst>
              <pc:docMk/>
              <pc:sldMasterMk cId="2262755332" sldId="2147483648"/>
              <pc:sldLayoutMk cId="3846332528" sldId="2147483651"/>
              <ac:cxnSpMk id="7" creationId="{C6253B02-EC02-421F-B2EF-3414AC1CF938}"/>
            </ac:cxnSpMkLst>
          </pc:cxnChg>
          <pc:cxnChg chg="mod">
            <ac:chgData name="mingle1994@student.jbnu.ac.kr" userId="6accb246-f179-42e5-8cc4-2c1a8de5b234" providerId="ADAL" clId="{C0388DB2-E3CB-462E-B829-1E954C6C2C8B}" dt="2020-12-03T02:04:06.302" v="267" actId="478"/>
            <ac:cxnSpMkLst>
              <pc:docMk/>
              <pc:sldMasterMk cId="2262755332" sldId="2147483648"/>
              <pc:sldLayoutMk cId="3846332528" sldId="2147483651"/>
              <ac:cxnSpMk id="8" creationId="{732AEF31-6903-4B01-A69B-10F58FBBBBFE}"/>
            </ac:cxnSpMkLst>
          </pc:cxnChg>
        </pc:sldLayoutChg>
        <pc:sldLayoutChg chg="addSp delSp modSp new del mod">
          <pc:chgData name="mingle1994@student.jbnu.ac.kr" userId="6accb246-f179-42e5-8cc4-2c1a8de5b234" providerId="ADAL" clId="{C0388DB2-E3CB-462E-B829-1E954C6C2C8B}" dt="2020-12-03T02:16:57.815" v="332" actId="2696"/>
          <pc:sldLayoutMkLst>
            <pc:docMk/>
            <pc:sldMasterMk cId="2262755332" sldId="2147483648"/>
            <pc:sldLayoutMk cId="2899563253" sldId="2147483652"/>
          </pc:sldLayoutMkLst>
          <pc:spChg chg="add del">
            <ac:chgData name="mingle1994@student.jbnu.ac.kr" userId="6accb246-f179-42e5-8cc4-2c1a8de5b234" providerId="ADAL" clId="{C0388DB2-E3CB-462E-B829-1E954C6C2C8B}" dt="2020-12-03T02:12:20.185" v="290" actId="11529"/>
            <ac:spMkLst>
              <pc:docMk/>
              <pc:sldMasterMk cId="2262755332" sldId="2147483648"/>
              <pc:sldLayoutMk cId="2899563253" sldId="2147483652"/>
              <ac:spMk id="3" creationId="{3F3AB2A9-B0AE-4FC5-8819-916A05D6CC1F}"/>
            </ac:spMkLst>
          </pc:spChg>
          <pc:spChg chg="add mod">
            <ac:chgData name="mingle1994@student.jbnu.ac.kr" userId="6accb246-f179-42e5-8cc4-2c1a8de5b234" providerId="ADAL" clId="{C0388DB2-E3CB-462E-B829-1E954C6C2C8B}" dt="2020-12-03T02:14:50.408" v="316" actId="122"/>
            <ac:spMkLst>
              <pc:docMk/>
              <pc:sldMasterMk cId="2262755332" sldId="2147483648"/>
              <pc:sldLayoutMk cId="2899563253" sldId="2147483652"/>
              <ac:spMk id="4" creationId="{B89DC9CB-E458-4881-881D-88A1BF6D4816}"/>
            </ac:spMkLst>
          </pc:spChg>
          <pc:spChg chg="add mod">
            <ac:chgData name="mingle1994@student.jbnu.ac.kr" userId="6accb246-f179-42e5-8cc4-2c1a8de5b234" providerId="ADAL" clId="{C0388DB2-E3CB-462E-B829-1E954C6C2C8B}" dt="2020-12-03T02:14:37.746" v="314" actId="1076"/>
            <ac:spMkLst>
              <pc:docMk/>
              <pc:sldMasterMk cId="2262755332" sldId="2147483648"/>
              <pc:sldLayoutMk cId="2899563253" sldId="2147483652"/>
              <ac:spMk id="5" creationId="{FB926B8D-D9D5-4314-B307-F563090D3C3D}"/>
            </ac:spMkLst>
          </pc:spChg>
          <pc:spChg chg="add mod">
            <ac:chgData name="mingle1994@student.jbnu.ac.kr" userId="6accb246-f179-42e5-8cc4-2c1a8de5b234" providerId="ADAL" clId="{C0388DB2-E3CB-462E-B829-1E954C6C2C8B}" dt="2020-12-03T02:13:26.314" v="302"/>
            <ac:spMkLst>
              <pc:docMk/>
              <pc:sldMasterMk cId="2262755332" sldId="2147483648"/>
              <pc:sldLayoutMk cId="2899563253" sldId="2147483652"/>
              <ac:spMk id="6" creationId="{CD44304B-EC5B-4B05-A95F-34AD11617F3E}"/>
            </ac:spMkLst>
          </pc:spChg>
          <pc:spChg chg="add mod">
            <ac:chgData name="mingle1994@student.jbnu.ac.kr" userId="6accb246-f179-42e5-8cc4-2c1a8de5b234" providerId="ADAL" clId="{C0388DB2-E3CB-462E-B829-1E954C6C2C8B}" dt="2020-12-03T02:13:36.097" v="303"/>
            <ac:spMkLst>
              <pc:docMk/>
              <pc:sldMasterMk cId="2262755332" sldId="2147483648"/>
              <pc:sldLayoutMk cId="2899563253" sldId="2147483652"/>
              <ac:spMk id="7" creationId="{D9A82576-3D68-4BF3-B0F1-1A1AEA9BBA2D}"/>
            </ac:spMkLst>
          </pc:spChg>
          <pc:spChg chg="add mod">
            <ac:chgData name="mingle1994@student.jbnu.ac.kr" userId="6accb246-f179-42e5-8cc4-2c1a8de5b234" providerId="ADAL" clId="{C0388DB2-E3CB-462E-B829-1E954C6C2C8B}" dt="2020-12-03T02:13:36.097" v="303"/>
            <ac:spMkLst>
              <pc:docMk/>
              <pc:sldMasterMk cId="2262755332" sldId="2147483648"/>
              <pc:sldLayoutMk cId="2899563253" sldId="2147483652"/>
              <ac:spMk id="8" creationId="{B906B8FD-0E10-4FFB-B101-E6478710D1D0}"/>
            </ac:spMkLst>
          </pc:spChg>
          <pc:spChg chg="add mod">
            <ac:chgData name="mingle1994@student.jbnu.ac.kr" userId="6accb246-f179-42e5-8cc4-2c1a8de5b234" providerId="ADAL" clId="{C0388DB2-E3CB-462E-B829-1E954C6C2C8B}" dt="2020-12-03T02:13:36.097" v="303"/>
            <ac:spMkLst>
              <pc:docMk/>
              <pc:sldMasterMk cId="2262755332" sldId="2147483648"/>
              <pc:sldLayoutMk cId="2899563253" sldId="2147483652"/>
              <ac:spMk id="9" creationId="{645E9360-78ED-40CA-B7C7-9D2C60FC16B4}"/>
            </ac:spMkLst>
          </pc:spChg>
          <pc:spChg chg="add mod">
            <ac:chgData name="mingle1994@student.jbnu.ac.kr" userId="6accb246-f179-42e5-8cc4-2c1a8de5b234" providerId="ADAL" clId="{C0388DB2-E3CB-462E-B829-1E954C6C2C8B}" dt="2020-12-03T02:13:36.097" v="303"/>
            <ac:spMkLst>
              <pc:docMk/>
              <pc:sldMasterMk cId="2262755332" sldId="2147483648"/>
              <pc:sldLayoutMk cId="2899563253" sldId="2147483652"/>
              <ac:spMk id="10" creationId="{6342D59F-0761-4301-BD67-D63690F00ADF}"/>
            </ac:spMkLst>
          </pc:spChg>
          <pc:spChg chg="add mod">
            <ac:chgData name="mingle1994@student.jbnu.ac.kr" userId="6accb246-f179-42e5-8cc4-2c1a8de5b234" providerId="ADAL" clId="{C0388DB2-E3CB-462E-B829-1E954C6C2C8B}" dt="2020-12-03T02:14:00.904" v="307" actId="1076"/>
            <ac:spMkLst>
              <pc:docMk/>
              <pc:sldMasterMk cId="2262755332" sldId="2147483648"/>
              <pc:sldLayoutMk cId="2899563253" sldId="2147483652"/>
              <ac:spMk id="11" creationId="{248D2910-2112-4775-9458-6AD0C157BB7D}"/>
            </ac:spMkLst>
          </pc:spChg>
          <pc:spChg chg="add mod">
            <ac:chgData name="mingle1994@student.jbnu.ac.kr" userId="6accb246-f179-42e5-8cc4-2c1a8de5b234" providerId="ADAL" clId="{C0388DB2-E3CB-462E-B829-1E954C6C2C8B}" dt="2020-12-03T02:14:21.935" v="312" actId="1076"/>
            <ac:spMkLst>
              <pc:docMk/>
              <pc:sldMasterMk cId="2262755332" sldId="2147483648"/>
              <pc:sldLayoutMk cId="2899563253" sldId="2147483652"/>
              <ac:spMk id="12" creationId="{0E832F26-9973-4825-B38F-3BFBD1BD8C2D}"/>
            </ac:spMkLst>
          </pc:spChg>
          <pc:spChg chg="add mod">
            <ac:chgData name="mingle1994@student.jbnu.ac.kr" userId="6accb246-f179-42e5-8cc4-2c1a8de5b234" providerId="ADAL" clId="{C0388DB2-E3CB-462E-B829-1E954C6C2C8B}" dt="2020-12-03T02:14:33.425" v="313" actId="1076"/>
            <ac:spMkLst>
              <pc:docMk/>
              <pc:sldMasterMk cId="2262755332" sldId="2147483648"/>
              <pc:sldLayoutMk cId="2899563253" sldId="2147483652"/>
              <ac:spMk id="13" creationId="{5CB25BCB-C7A7-4E28-8773-101C61B98FF3}"/>
            </ac:spMkLst>
          </pc:spChg>
        </pc:sldLayoutChg>
        <pc:sldLayoutChg chg="addSp modSp new add del mod">
          <pc:chgData name="mingle1994@student.jbnu.ac.kr" userId="6accb246-f179-42e5-8cc4-2c1a8de5b234" providerId="ADAL" clId="{C0388DB2-E3CB-462E-B829-1E954C6C2C8B}" dt="2020-12-03T02:45:45.692" v="802" actId="47"/>
          <pc:sldLayoutMkLst>
            <pc:docMk/>
            <pc:sldMasterMk cId="900963337" sldId="2147483682"/>
            <pc:sldLayoutMk cId="386295505" sldId="2147483653"/>
          </pc:sldLayoutMkLst>
          <pc:spChg chg="add mod">
            <ac:chgData name="mingle1994@student.jbnu.ac.kr" userId="6accb246-f179-42e5-8cc4-2c1a8de5b234" providerId="ADAL" clId="{C0388DB2-E3CB-462E-B829-1E954C6C2C8B}" dt="2020-12-03T02:25:36.808" v="509" actId="404"/>
            <ac:spMkLst>
              <pc:docMk/>
              <pc:sldMasterMk cId="900963337" sldId="2147483682"/>
              <pc:sldLayoutMk cId="386295505" sldId="2147483653"/>
              <ac:spMk id="3" creationId="{58016087-CBA4-4E66-942E-D9AB8D965C86}"/>
            </ac:spMkLst>
          </pc:spChg>
        </pc:sldLayoutChg>
        <pc:sldLayoutChg chg="addSp delSp modSp new add del mod">
          <pc:chgData name="mingle1994@student.jbnu.ac.kr" userId="6accb246-f179-42e5-8cc4-2c1a8de5b234" providerId="ADAL" clId="{C0388DB2-E3CB-462E-B829-1E954C6C2C8B}" dt="2020-12-03T03:07:21.865" v="1187" actId="1076"/>
          <pc:sldLayoutMkLst>
            <pc:docMk/>
            <pc:sldMasterMk cId="2262755332" sldId="2147483648"/>
            <pc:sldLayoutMk cId="3969757048" sldId="2147483654"/>
          </pc:sldLayoutMkLst>
          <pc:spChg chg="add mod">
            <ac:chgData name="mingle1994@student.jbnu.ac.kr" userId="6accb246-f179-42e5-8cc4-2c1a8de5b234" providerId="ADAL" clId="{C0388DB2-E3CB-462E-B829-1E954C6C2C8B}" dt="2020-12-03T03:07:21.865" v="1187" actId="1076"/>
            <ac:spMkLst>
              <pc:docMk/>
              <pc:sldMasterMk cId="2262755332" sldId="2147483648"/>
              <pc:sldLayoutMk cId="3969757048" sldId="2147483654"/>
              <ac:spMk id="3" creationId="{D6BBF884-CD9B-477B-B0A6-E1F611E248AC}"/>
            </ac:spMkLst>
          </pc:spChg>
          <pc:spChg chg="add mod">
            <ac:chgData name="mingle1994@student.jbnu.ac.kr" userId="6accb246-f179-42e5-8cc4-2c1a8de5b234" providerId="ADAL" clId="{C0388DB2-E3CB-462E-B829-1E954C6C2C8B}" dt="2020-12-03T03:06:57.890" v="1186" actId="242"/>
            <ac:spMkLst>
              <pc:docMk/>
              <pc:sldMasterMk cId="2262755332" sldId="2147483648"/>
              <pc:sldLayoutMk cId="3969757048" sldId="2147483654"/>
              <ac:spMk id="4" creationId="{A4EF5583-19AA-49F2-B2FE-0254D44C3A65}"/>
            </ac:spMkLst>
          </pc:spChg>
          <pc:spChg chg="add mod">
            <ac:chgData name="mingle1994@student.jbnu.ac.kr" userId="6accb246-f179-42e5-8cc4-2c1a8de5b234" providerId="ADAL" clId="{C0388DB2-E3CB-462E-B829-1E954C6C2C8B}" dt="2020-12-03T02:44:18.785" v="800" actId="1038"/>
            <ac:spMkLst>
              <pc:docMk/>
              <pc:sldMasterMk cId="2262755332" sldId="2147483648"/>
              <pc:sldLayoutMk cId="3969757048" sldId="2147483654"/>
              <ac:spMk id="5" creationId="{E0175243-D564-4038-A708-7302142205C0}"/>
            </ac:spMkLst>
          </pc:spChg>
          <pc:spChg chg="add mod">
            <ac:chgData name="mingle1994@student.jbnu.ac.kr" userId="6accb246-f179-42e5-8cc4-2c1a8de5b234" providerId="ADAL" clId="{C0388DB2-E3CB-462E-B829-1E954C6C2C8B}" dt="2020-12-03T02:44:18.785" v="800" actId="1038"/>
            <ac:spMkLst>
              <pc:docMk/>
              <pc:sldMasterMk cId="2262755332" sldId="2147483648"/>
              <pc:sldLayoutMk cId="3969757048" sldId="2147483654"/>
              <ac:spMk id="6" creationId="{9B2562A0-2F75-4C37-B7A3-4C0B3522F759}"/>
            </ac:spMkLst>
          </pc:spChg>
          <pc:spChg chg="add del mod">
            <ac:chgData name="mingle1994@student.jbnu.ac.kr" userId="6accb246-f179-42e5-8cc4-2c1a8de5b234" providerId="ADAL" clId="{C0388DB2-E3CB-462E-B829-1E954C6C2C8B}" dt="2020-12-03T02:44:05.387" v="705" actId="478"/>
            <ac:spMkLst>
              <pc:docMk/>
              <pc:sldMasterMk cId="2262755332" sldId="2147483648"/>
              <pc:sldLayoutMk cId="3969757048" sldId="2147483654"/>
              <ac:spMk id="7" creationId="{D511532C-63DC-47D5-AAE3-1F78CB658021}"/>
            </ac:spMkLst>
          </pc:spChg>
          <pc:spChg chg="add mod">
            <ac:chgData name="mingle1994@student.jbnu.ac.kr" userId="6accb246-f179-42e5-8cc4-2c1a8de5b234" providerId="ADAL" clId="{C0388DB2-E3CB-462E-B829-1E954C6C2C8B}" dt="2020-12-03T02:44:18.785" v="800" actId="1038"/>
            <ac:spMkLst>
              <pc:docMk/>
              <pc:sldMasterMk cId="2262755332" sldId="2147483648"/>
              <pc:sldLayoutMk cId="3969757048" sldId="2147483654"/>
              <ac:spMk id="8" creationId="{71C8FC4F-E6BC-44BD-868B-525776E93E6F}"/>
            </ac:spMkLst>
          </pc:spChg>
          <pc:spChg chg="add mod">
            <ac:chgData name="mingle1994@student.jbnu.ac.kr" userId="6accb246-f179-42e5-8cc4-2c1a8de5b234" providerId="ADAL" clId="{C0388DB2-E3CB-462E-B829-1E954C6C2C8B}" dt="2020-12-03T02:44:18.785" v="800" actId="1038"/>
            <ac:spMkLst>
              <pc:docMk/>
              <pc:sldMasterMk cId="2262755332" sldId="2147483648"/>
              <pc:sldLayoutMk cId="3969757048" sldId="2147483654"/>
              <ac:spMk id="9" creationId="{3DD11184-3DD5-4759-A968-F2BEDCD07778}"/>
            </ac:spMkLst>
          </pc:spChg>
          <pc:spChg chg="add del mod">
            <ac:chgData name="mingle1994@student.jbnu.ac.kr" userId="6accb246-f179-42e5-8cc4-2c1a8de5b234" providerId="ADAL" clId="{C0388DB2-E3CB-462E-B829-1E954C6C2C8B}" dt="2020-12-03T02:44:05.387" v="705" actId="478"/>
            <ac:spMkLst>
              <pc:docMk/>
              <pc:sldMasterMk cId="2262755332" sldId="2147483648"/>
              <pc:sldLayoutMk cId="3969757048" sldId="2147483654"/>
              <ac:spMk id="10" creationId="{B795FD67-53D2-4113-94F5-36F36BB20F3D}"/>
            </ac:spMkLst>
          </pc:spChg>
          <pc:spChg chg="add mod">
            <ac:chgData name="mingle1994@student.jbnu.ac.kr" userId="6accb246-f179-42e5-8cc4-2c1a8de5b234" providerId="ADAL" clId="{C0388DB2-E3CB-462E-B829-1E954C6C2C8B}" dt="2020-12-03T02:44:18.785" v="800" actId="1038"/>
            <ac:spMkLst>
              <pc:docMk/>
              <pc:sldMasterMk cId="2262755332" sldId="2147483648"/>
              <pc:sldLayoutMk cId="3969757048" sldId="2147483654"/>
              <ac:spMk id="11" creationId="{336CC34E-1A26-4F2C-9CC4-5F148528E534}"/>
            </ac:spMkLst>
          </pc:spChg>
          <pc:spChg chg="add mod">
            <ac:chgData name="mingle1994@student.jbnu.ac.kr" userId="6accb246-f179-42e5-8cc4-2c1a8de5b234" providerId="ADAL" clId="{C0388DB2-E3CB-462E-B829-1E954C6C2C8B}" dt="2020-12-03T02:44:18.785" v="800" actId="1038"/>
            <ac:spMkLst>
              <pc:docMk/>
              <pc:sldMasterMk cId="2262755332" sldId="2147483648"/>
              <pc:sldLayoutMk cId="3969757048" sldId="2147483654"/>
              <ac:spMk id="12" creationId="{E614AC1B-9C66-44F0-9198-2C239CDD5E15}"/>
            </ac:spMkLst>
          </pc:spChg>
        </pc:sldLayoutChg>
        <pc:sldLayoutChg chg="addSp modSp new add del mod">
          <pc:chgData name="mingle1994@student.jbnu.ac.kr" userId="6accb246-f179-42e5-8cc4-2c1a8de5b234" providerId="ADAL" clId="{C0388DB2-E3CB-462E-B829-1E954C6C2C8B}" dt="2020-12-03T02:45:45.692" v="802" actId="47"/>
          <pc:sldLayoutMkLst>
            <pc:docMk/>
            <pc:sldMasterMk cId="900963337" sldId="2147483682"/>
            <pc:sldLayoutMk cId="3774879448" sldId="2147483655"/>
          </pc:sldLayoutMkLst>
          <pc:spChg chg="add mod">
            <ac:chgData name="mingle1994@student.jbnu.ac.kr" userId="6accb246-f179-42e5-8cc4-2c1a8de5b234" providerId="ADAL" clId="{C0388DB2-E3CB-462E-B829-1E954C6C2C8B}" dt="2020-12-03T02:25:49.463" v="512" actId="404"/>
            <ac:spMkLst>
              <pc:docMk/>
              <pc:sldMasterMk cId="900963337" sldId="2147483682"/>
              <pc:sldLayoutMk cId="3774879448" sldId="2147483655"/>
              <ac:spMk id="3" creationId="{7A83D6DA-69DC-41C8-A9D3-939BC7D9B06B}"/>
            </ac:spMkLst>
          </pc:spChg>
        </pc:sldLayoutChg>
        <pc:sldLayoutChg chg="modSp new del mod">
          <pc:chgData name="mingle1994@student.jbnu.ac.kr" userId="6accb246-f179-42e5-8cc4-2c1a8de5b234" providerId="ADAL" clId="{C0388DB2-E3CB-462E-B829-1E954C6C2C8B}" dt="2020-12-03T02:33:22.254" v="565" actId="2696"/>
          <pc:sldLayoutMkLst>
            <pc:docMk/>
            <pc:sldMasterMk cId="2262755332" sldId="2147483648"/>
            <pc:sldLayoutMk cId="3683537049" sldId="2147483656"/>
          </pc:sldLayoutMkLst>
          <pc:spChg chg="mod">
            <ac:chgData name="mingle1994@student.jbnu.ac.kr" userId="6accb246-f179-42e5-8cc4-2c1a8de5b234" providerId="ADAL" clId="{C0388DB2-E3CB-462E-B829-1E954C6C2C8B}" dt="2020-12-03T02:28:23.924" v="518" actId="1076"/>
            <ac:spMkLst>
              <pc:docMk/>
              <pc:sldMasterMk cId="2262755332" sldId="2147483648"/>
              <pc:sldLayoutMk cId="3683537049" sldId="2147483656"/>
              <ac:spMk id="2" creationId="{2BBEE15C-83E6-443E-907E-5D0E181CF9C8}"/>
            </ac:spMkLst>
          </pc:spChg>
        </pc:sldLayoutChg>
      </pc:sldMasterChg>
      <pc:sldMasterChg chg="addSp delSp modSp new mod addSldLayout delSldLayout modSldLayout">
        <pc:chgData name="mingle1994@student.jbnu.ac.kr" userId="6accb246-f179-42e5-8cc4-2c1a8de5b234" providerId="ADAL" clId="{C0388DB2-E3CB-462E-B829-1E954C6C2C8B}" dt="2020-12-03T04:12:30.329" v="1202" actId="1076"/>
        <pc:sldMasterMkLst>
          <pc:docMk/>
          <pc:sldMasterMk cId="2976806876" sldId="2147483657"/>
        </pc:sldMasterMkLst>
        <pc:spChg chg="del mod">
          <ac:chgData name="mingle1994@student.jbnu.ac.kr" userId="6accb246-f179-42e5-8cc4-2c1a8de5b234" providerId="ADAL" clId="{C0388DB2-E3CB-462E-B829-1E954C6C2C8B}" dt="2020-12-03T02:29:36.995" v="539" actId="478"/>
          <ac:spMkLst>
            <pc:docMk/>
            <pc:sldMasterMk cId="2976806876" sldId="2147483657"/>
            <ac:spMk id="2" creationId="{B0FE7725-B09D-48A5-8BAE-271BF4FD46DF}"/>
          </ac:spMkLst>
        </pc:spChg>
        <pc:spChg chg="del">
          <ac:chgData name="mingle1994@student.jbnu.ac.kr" userId="6accb246-f179-42e5-8cc4-2c1a8de5b234" providerId="ADAL" clId="{C0388DB2-E3CB-462E-B829-1E954C6C2C8B}" dt="2020-12-03T02:29:45.596" v="540" actId="478"/>
          <ac:spMkLst>
            <pc:docMk/>
            <pc:sldMasterMk cId="2976806876" sldId="2147483657"/>
            <ac:spMk id="3" creationId="{2637F9D0-E31D-46B6-88C5-E4980CF4B32A}"/>
          </ac:spMkLst>
        </pc:spChg>
        <pc:spChg chg="del">
          <ac:chgData name="mingle1994@student.jbnu.ac.kr" userId="6accb246-f179-42e5-8cc4-2c1a8de5b234" providerId="ADAL" clId="{C0388DB2-E3CB-462E-B829-1E954C6C2C8B}" dt="2020-12-03T02:57:11.881" v="1175" actId="478"/>
          <ac:spMkLst>
            <pc:docMk/>
            <pc:sldMasterMk cId="2976806876" sldId="2147483657"/>
            <ac:spMk id="4" creationId="{EB0F9493-E813-4119-843E-46C3F42E8D3E}"/>
          </ac:spMkLst>
        </pc:spChg>
        <pc:spChg chg="del">
          <ac:chgData name="mingle1994@student.jbnu.ac.kr" userId="6accb246-f179-42e5-8cc4-2c1a8de5b234" providerId="ADAL" clId="{C0388DB2-E3CB-462E-B829-1E954C6C2C8B}" dt="2020-12-03T02:57:13.073" v="1176" actId="478"/>
          <ac:spMkLst>
            <pc:docMk/>
            <pc:sldMasterMk cId="2976806876" sldId="2147483657"/>
            <ac:spMk id="5" creationId="{E682626D-5C23-4774-9656-20430628656E}"/>
          </ac:spMkLst>
        </pc:spChg>
        <pc:spChg chg="del">
          <ac:chgData name="mingle1994@student.jbnu.ac.kr" userId="6accb246-f179-42e5-8cc4-2c1a8de5b234" providerId="ADAL" clId="{C0388DB2-E3CB-462E-B829-1E954C6C2C8B}" dt="2020-12-03T02:57:13.961" v="1177" actId="478"/>
          <ac:spMkLst>
            <pc:docMk/>
            <pc:sldMasterMk cId="2976806876" sldId="2147483657"/>
            <ac:spMk id="6" creationId="{1D40D1CC-F75F-42A7-B507-937048C0D51E}"/>
          </ac:spMkLst>
        </pc:spChg>
        <pc:spChg chg="add del mod">
          <ac:chgData name="mingle1994@student.jbnu.ac.kr" userId="6accb246-f179-42e5-8cc4-2c1a8de5b234" providerId="ADAL" clId="{C0388DB2-E3CB-462E-B829-1E954C6C2C8B}" dt="2020-12-03T02:29:53.851" v="544" actId="478"/>
          <ac:spMkLst>
            <pc:docMk/>
            <pc:sldMasterMk cId="2976806876" sldId="2147483657"/>
            <ac:spMk id="7" creationId="{2A7AA737-7365-4EB1-AEA0-79CCFDDCB508}"/>
          </ac:spMkLst>
        </pc:spChg>
        <pc:spChg chg="mod">
          <ac:chgData name="mingle1994@student.jbnu.ac.kr" userId="6accb246-f179-42e5-8cc4-2c1a8de5b234" providerId="ADAL" clId="{C0388DB2-E3CB-462E-B829-1E954C6C2C8B}" dt="2020-12-03T02:40:25.541" v="654" actId="1076"/>
          <ac:spMkLst>
            <pc:docMk/>
            <pc:sldMasterMk cId="2976806876" sldId="2147483657"/>
            <ac:spMk id="10" creationId="{550FA750-D47B-4FC2-A2C2-C4ED0E00653C}"/>
          </ac:spMkLst>
        </pc:spChg>
        <pc:spChg chg="mod">
          <ac:chgData name="mingle1994@student.jbnu.ac.kr" userId="6accb246-f179-42e5-8cc4-2c1a8de5b234" providerId="ADAL" clId="{C0388DB2-E3CB-462E-B829-1E954C6C2C8B}" dt="2020-12-03T02:40:25.541" v="654" actId="1076"/>
          <ac:spMkLst>
            <pc:docMk/>
            <pc:sldMasterMk cId="2976806876" sldId="2147483657"/>
            <ac:spMk id="11" creationId="{70522429-7D14-41A9-9603-DC0BC202A682}"/>
          </ac:spMkLst>
        </pc:spChg>
        <pc:spChg chg="mod">
          <ac:chgData name="mingle1994@student.jbnu.ac.kr" userId="6accb246-f179-42e5-8cc4-2c1a8de5b234" providerId="ADAL" clId="{C0388DB2-E3CB-462E-B829-1E954C6C2C8B}" dt="2020-12-03T02:40:25.541" v="654" actId="1076"/>
          <ac:spMkLst>
            <pc:docMk/>
            <pc:sldMasterMk cId="2976806876" sldId="2147483657"/>
            <ac:spMk id="12" creationId="{F6D7759C-9E3A-4AC3-86C8-402133E26FC9}"/>
          </ac:spMkLst>
        </pc:spChg>
        <pc:spChg chg="mod">
          <ac:chgData name="mingle1994@student.jbnu.ac.kr" userId="6accb246-f179-42e5-8cc4-2c1a8de5b234" providerId="ADAL" clId="{C0388DB2-E3CB-462E-B829-1E954C6C2C8B}" dt="2020-12-03T02:40:25.541" v="654" actId="1076"/>
          <ac:spMkLst>
            <pc:docMk/>
            <pc:sldMasterMk cId="2976806876" sldId="2147483657"/>
            <ac:spMk id="13" creationId="{48771A5E-4F64-4807-9479-18C5451B777D}"/>
          </ac:spMkLst>
        </pc:spChg>
        <pc:spChg chg="mod">
          <ac:chgData name="mingle1994@student.jbnu.ac.kr" userId="6accb246-f179-42e5-8cc4-2c1a8de5b234" providerId="ADAL" clId="{C0388DB2-E3CB-462E-B829-1E954C6C2C8B}" dt="2020-12-03T02:40:25.541" v="654" actId="1076"/>
          <ac:spMkLst>
            <pc:docMk/>
            <pc:sldMasterMk cId="2976806876" sldId="2147483657"/>
            <ac:spMk id="14" creationId="{707A4F10-34E1-4B73-BBD7-8219E5D12B2E}"/>
          </ac:spMkLst>
        </pc:spChg>
        <pc:spChg chg="mod">
          <ac:chgData name="mingle1994@student.jbnu.ac.kr" userId="6accb246-f179-42e5-8cc4-2c1a8de5b234" providerId="ADAL" clId="{C0388DB2-E3CB-462E-B829-1E954C6C2C8B}" dt="2020-12-03T02:40:25.541" v="654" actId="1076"/>
          <ac:spMkLst>
            <pc:docMk/>
            <pc:sldMasterMk cId="2976806876" sldId="2147483657"/>
            <ac:spMk id="15" creationId="{C426E954-E392-475F-98CA-942642C0BB4C}"/>
          </ac:spMkLst>
        </pc:spChg>
        <pc:spChg chg="mod">
          <ac:chgData name="mingle1994@student.jbnu.ac.kr" userId="6accb246-f179-42e5-8cc4-2c1a8de5b234" providerId="ADAL" clId="{C0388DB2-E3CB-462E-B829-1E954C6C2C8B}" dt="2020-12-03T02:40:25.541" v="654" actId="1076"/>
          <ac:spMkLst>
            <pc:docMk/>
            <pc:sldMasterMk cId="2976806876" sldId="2147483657"/>
            <ac:spMk id="16" creationId="{9E0A4774-8FE0-4F85-A5D0-FEA7EAEE01FF}"/>
          </ac:spMkLst>
        </pc:spChg>
        <pc:spChg chg="mod">
          <ac:chgData name="mingle1994@student.jbnu.ac.kr" userId="6accb246-f179-42e5-8cc4-2c1a8de5b234" providerId="ADAL" clId="{C0388DB2-E3CB-462E-B829-1E954C6C2C8B}" dt="2020-12-03T02:40:25.541" v="654" actId="1076"/>
          <ac:spMkLst>
            <pc:docMk/>
            <pc:sldMasterMk cId="2976806876" sldId="2147483657"/>
            <ac:spMk id="17" creationId="{DDE56DC7-2374-4166-9F02-5D2F068B2FF1}"/>
          </ac:spMkLst>
        </pc:spChg>
        <pc:spChg chg="mod">
          <ac:chgData name="mingle1994@student.jbnu.ac.kr" userId="6accb246-f179-42e5-8cc4-2c1a8de5b234" providerId="ADAL" clId="{C0388DB2-E3CB-462E-B829-1E954C6C2C8B}" dt="2020-12-03T02:40:25.541" v="654" actId="1076"/>
          <ac:spMkLst>
            <pc:docMk/>
            <pc:sldMasterMk cId="2976806876" sldId="2147483657"/>
            <ac:spMk id="18" creationId="{675138BF-EF0A-4CED-8F66-3AAF20F75A89}"/>
          </ac:spMkLst>
        </pc:spChg>
        <pc:spChg chg="mod">
          <ac:chgData name="mingle1994@student.jbnu.ac.kr" userId="6accb246-f179-42e5-8cc4-2c1a8de5b234" providerId="ADAL" clId="{C0388DB2-E3CB-462E-B829-1E954C6C2C8B}" dt="2020-12-03T04:12:04.807" v="1198" actId="1076"/>
          <ac:spMkLst>
            <pc:docMk/>
            <pc:sldMasterMk cId="2976806876" sldId="2147483657"/>
            <ac:spMk id="19" creationId="{50D5F59F-79EB-4BD9-95ED-922E55B03F09}"/>
          </ac:spMkLst>
        </pc:spChg>
        <pc:spChg chg="add mod">
          <ac:chgData name="mingle1994@student.jbnu.ac.kr" userId="6accb246-f179-42e5-8cc4-2c1a8de5b234" providerId="ADAL" clId="{C0388DB2-E3CB-462E-B829-1E954C6C2C8B}" dt="2020-12-03T04:12:10.496" v="1199" actId="1076"/>
          <ac:spMkLst>
            <pc:docMk/>
            <pc:sldMasterMk cId="2976806876" sldId="2147483657"/>
            <ac:spMk id="20" creationId="{5D2CB3BC-3334-433C-9439-F5797C66C0CE}"/>
          </ac:spMkLst>
        </pc:spChg>
        <pc:spChg chg="add del mod">
          <ac:chgData name="mingle1994@student.jbnu.ac.kr" userId="6accb246-f179-42e5-8cc4-2c1a8de5b234" providerId="ADAL" clId="{C0388DB2-E3CB-462E-B829-1E954C6C2C8B}" dt="2020-12-03T02:55:51.585" v="1081" actId="478"/>
          <ac:spMkLst>
            <pc:docMk/>
            <pc:sldMasterMk cId="2976806876" sldId="2147483657"/>
            <ac:spMk id="21" creationId="{44AF51C2-1C66-44F5-A355-98B80033A5CE}"/>
          </ac:spMkLst>
        </pc:spChg>
        <pc:spChg chg="add del mod">
          <ac:chgData name="mingle1994@student.jbnu.ac.kr" userId="6accb246-f179-42e5-8cc4-2c1a8de5b234" providerId="ADAL" clId="{C0388DB2-E3CB-462E-B829-1E954C6C2C8B}" dt="2020-12-03T02:55:50.929" v="1080" actId="478"/>
          <ac:spMkLst>
            <pc:docMk/>
            <pc:sldMasterMk cId="2976806876" sldId="2147483657"/>
            <ac:spMk id="22" creationId="{A8D49E0E-9989-4BD7-A3B9-BF0A5CEDD99F}"/>
          </ac:spMkLst>
        </pc:spChg>
        <pc:spChg chg="add mod">
          <ac:chgData name="mingle1994@student.jbnu.ac.kr" userId="6accb246-f179-42e5-8cc4-2c1a8de5b234" providerId="ADAL" clId="{C0388DB2-E3CB-462E-B829-1E954C6C2C8B}" dt="2020-12-03T04:12:30.329" v="1202" actId="1076"/>
          <ac:spMkLst>
            <pc:docMk/>
            <pc:sldMasterMk cId="2976806876" sldId="2147483657"/>
            <ac:spMk id="23" creationId="{280AF418-D24F-4A8C-8FE6-F5F62488717D}"/>
          </ac:spMkLst>
        </pc:spChg>
        <pc:grpChg chg="add del mod">
          <ac:chgData name="mingle1994@student.jbnu.ac.kr" userId="6accb246-f179-42e5-8cc4-2c1a8de5b234" providerId="ADAL" clId="{C0388DB2-E3CB-462E-B829-1E954C6C2C8B}" dt="2020-12-03T02:40:25.541" v="654" actId="1076"/>
          <ac:grpSpMkLst>
            <pc:docMk/>
            <pc:sldMasterMk cId="2976806876" sldId="2147483657"/>
            <ac:grpSpMk id="9" creationId="{41A3A45B-5781-48AE-9249-A211F1BA223E}"/>
          </ac:grpSpMkLst>
        </pc:grpChg>
        <pc:picChg chg="add mod">
          <ac:chgData name="mingle1994@student.jbnu.ac.kr" userId="6accb246-f179-42e5-8cc4-2c1a8de5b234" providerId="ADAL" clId="{C0388DB2-E3CB-462E-B829-1E954C6C2C8B}" dt="2020-12-03T04:12:19.574" v="1200" actId="1076"/>
          <ac:picMkLst>
            <pc:docMk/>
            <pc:sldMasterMk cId="2976806876" sldId="2147483657"/>
            <ac:picMk id="8" creationId="{8A18D848-79A1-4A61-8C06-5E1C85B48A37}"/>
          </ac:picMkLst>
        </pc:picChg>
        <pc:sldLayoutChg chg="new del replId">
          <pc:chgData name="mingle1994@student.jbnu.ac.kr" userId="6accb246-f179-42e5-8cc4-2c1a8de5b234" providerId="ADAL" clId="{C0388DB2-E3CB-462E-B829-1E954C6C2C8B}" dt="2020-12-03T02:28:49.528" v="520" actId="2696"/>
          <pc:sldLayoutMkLst>
            <pc:docMk/>
            <pc:sldMasterMk cId="2976806876" sldId="2147483657"/>
            <pc:sldLayoutMk cId="1322531063" sldId="2147483658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28:49.742" v="521" actId="2696"/>
          <pc:sldLayoutMkLst>
            <pc:docMk/>
            <pc:sldMasterMk cId="2976806876" sldId="2147483657"/>
            <pc:sldLayoutMk cId="665751000" sldId="2147483659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28:50.240" v="522" actId="2696"/>
          <pc:sldLayoutMkLst>
            <pc:docMk/>
            <pc:sldMasterMk cId="2976806876" sldId="2147483657"/>
            <pc:sldLayoutMk cId="435870040" sldId="2147483660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28:50.523" v="523" actId="2696"/>
          <pc:sldLayoutMkLst>
            <pc:docMk/>
            <pc:sldMasterMk cId="2976806876" sldId="2147483657"/>
            <pc:sldLayoutMk cId="3357978458" sldId="2147483661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28:51.241" v="524" actId="2696"/>
          <pc:sldLayoutMkLst>
            <pc:docMk/>
            <pc:sldMasterMk cId="2976806876" sldId="2147483657"/>
            <pc:sldLayoutMk cId="3501704996" sldId="2147483662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28:52.342" v="525" actId="2696"/>
          <pc:sldLayoutMkLst>
            <pc:docMk/>
            <pc:sldMasterMk cId="2976806876" sldId="2147483657"/>
            <pc:sldLayoutMk cId="624293043" sldId="2147483663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28:52.584" v="526" actId="2696"/>
          <pc:sldLayoutMkLst>
            <pc:docMk/>
            <pc:sldMasterMk cId="2976806876" sldId="2147483657"/>
            <pc:sldLayoutMk cId="2754910281" sldId="2147483664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28:53.975" v="527" actId="2696"/>
          <pc:sldLayoutMkLst>
            <pc:docMk/>
            <pc:sldMasterMk cId="2976806876" sldId="2147483657"/>
            <pc:sldLayoutMk cId="2618520934" sldId="2147483665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28:54.191" v="528" actId="2696"/>
          <pc:sldLayoutMkLst>
            <pc:docMk/>
            <pc:sldMasterMk cId="2976806876" sldId="2147483657"/>
            <pc:sldLayoutMk cId="3899993345" sldId="2147483666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28:55.115" v="529" actId="2696"/>
          <pc:sldLayoutMkLst>
            <pc:docMk/>
            <pc:sldMasterMk cId="2976806876" sldId="2147483657"/>
            <pc:sldLayoutMk cId="1301382215" sldId="2147483667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32:43.182" v="559" actId="2696"/>
          <pc:sldLayoutMkLst>
            <pc:docMk/>
            <pc:sldMasterMk cId="2976806876" sldId="2147483657"/>
            <pc:sldLayoutMk cId="3520696653" sldId="2147483668"/>
          </pc:sldLayoutMkLst>
        </pc:sldLayoutChg>
        <pc:sldLayoutChg chg="addSp delSp modSp new mod">
          <pc:chgData name="mingle1994@student.jbnu.ac.kr" userId="6accb246-f179-42e5-8cc4-2c1a8de5b234" providerId="ADAL" clId="{C0388DB2-E3CB-462E-B829-1E954C6C2C8B}" dt="2020-12-03T02:42:59.788" v="697" actId="1076"/>
          <pc:sldLayoutMkLst>
            <pc:docMk/>
            <pc:sldMasterMk cId="2976806876" sldId="2147483657"/>
            <pc:sldLayoutMk cId="2979810383" sldId="2147483669"/>
          </pc:sldLayoutMkLst>
          <pc:spChg chg="del">
            <ac:chgData name="mingle1994@student.jbnu.ac.kr" userId="6accb246-f179-42e5-8cc4-2c1a8de5b234" providerId="ADAL" clId="{C0388DB2-E3CB-462E-B829-1E954C6C2C8B}" dt="2020-12-03T02:32:48.827" v="560" actId="478"/>
            <ac:spMkLst>
              <pc:docMk/>
              <pc:sldMasterMk cId="2976806876" sldId="2147483657"/>
              <pc:sldLayoutMk cId="2979810383" sldId="2147483669"/>
              <ac:spMk id="3" creationId="{C306DACF-01D7-4B3A-A1EF-DBF6B10FB9D7}"/>
            </ac:spMkLst>
          </pc:spChg>
          <pc:spChg chg="del">
            <ac:chgData name="mingle1994@student.jbnu.ac.kr" userId="6accb246-f179-42e5-8cc4-2c1a8de5b234" providerId="ADAL" clId="{C0388DB2-E3CB-462E-B829-1E954C6C2C8B}" dt="2020-12-03T02:32:50.021" v="561" actId="478"/>
            <ac:spMkLst>
              <pc:docMk/>
              <pc:sldMasterMk cId="2976806876" sldId="2147483657"/>
              <pc:sldLayoutMk cId="2979810383" sldId="2147483669"/>
              <ac:spMk id="4" creationId="{43FCEB20-22A6-4AAB-879A-C52401931BD8}"/>
            </ac:spMkLst>
          </pc:spChg>
          <pc:spChg chg="del">
            <ac:chgData name="mingle1994@student.jbnu.ac.kr" userId="6accb246-f179-42e5-8cc4-2c1a8de5b234" providerId="ADAL" clId="{C0388DB2-E3CB-462E-B829-1E954C6C2C8B}" dt="2020-12-03T02:32:51.068" v="562" actId="478"/>
            <ac:spMkLst>
              <pc:docMk/>
              <pc:sldMasterMk cId="2976806876" sldId="2147483657"/>
              <pc:sldLayoutMk cId="2979810383" sldId="2147483669"/>
              <ac:spMk id="5" creationId="{70DB67F9-A939-4973-8CF1-C6F2C1FA7C32}"/>
            </ac:spMkLst>
          </pc:spChg>
          <pc:spChg chg="add mod">
            <ac:chgData name="mingle1994@student.jbnu.ac.kr" userId="6accb246-f179-42e5-8cc4-2c1a8de5b234" providerId="ADAL" clId="{C0388DB2-E3CB-462E-B829-1E954C6C2C8B}" dt="2020-12-03T02:42:59.788" v="697" actId="1076"/>
            <ac:spMkLst>
              <pc:docMk/>
              <pc:sldMasterMk cId="2976806876" sldId="2147483657"/>
              <pc:sldLayoutMk cId="2979810383" sldId="2147483669"/>
              <ac:spMk id="6" creationId="{2DA371E9-AAB1-43ED-9119-5A2B186B976C}"/>
            </ac:spMkLst>
          </pc:spChg>
        </pc:sldLayoutChg>
        <pc:sldLayoutChg chg="delSp new del mod">
          <pc:chgData name="mingle1994@student.jbnu.ac.kr" userId="6accb246-f179-42e5-8cc4-2c1a8de5b234" providerId="ADAL" clId="{C0388DB2-E3CB-462E-B829-1E954C6C2C8B}" dt="2020-12-03T02:34:26.912" v="572" actId="2696"/>
          <pc:sldLayoutMkLst>
            <pc:docMk/>
            <pc:sldMasterMk cId="2976806876" sldId="2147483657"/>
            <pc:sldLayoutMk cId="2497596431" sldId="2147483670"/>
          </pc:sldLayoutMkLst>
          <pc:spChg chg="del">
            <ac:chgData name="mingle1994@student.jbnu.ac.kr" userId="6accb246-f179-42e5-8cc4-2c1a8de5b234" providerId="ADAL" clId="{C0388DB2-E3CB-462E-B829-1E954C6C2C8B}" dt="2020-12-03T02:34:06.955" v="569" actId="478"/>
            <ac:spMkLst>
              <pc:docMk/>
              <pc:sldMasterMk cId="2976806876" sldId="2147483657"/>
              <pc:sldLayoutMk cId="2497596431" sldId="2147483670"/>
              <ac:spMk id="3" creationId="{EDC33B32-0C13-48B1-8143-39BC0C9A6471}"/>
            </ac:spMkLst>
          </pc:spChg>
          <pc:spChg chg="del">
            <ac:chgData name="mingle1994@student.jbnu.ac.kr" userId="6accb246-f179-42e5-8cc4-2c1a8de5b234" providerId="ADAL" clId="{C0388DB2-E3CB-462E-B829-1E954C6C2C8B}" dt="2020-12-03T02:34:08.026" v="570" actId="478"/>
            <ac:spMkLst>
              <pc:docMk/>
              <pc:sldMasterMk cId="2976806876" sldId="2147483657"/>
              <pc:sldLayoutMk cId="2497596431" sldId="2147483670"/>
              <ac:spMk id="4" creationId="{14E3014A-E625-4528-BBC6-FAC62EDCBE23}"/>
            </ac:spMkLst>
          </pc:spChg>
          <pc:spChg chg="del">
            <ac:chgData name="mingle1994@student.jbnu.ac.kr" userId="6accb246-f179-42e5-8cc4-2c1a8de5b234" providerId="ADAL" clId="{C0388DB2-E3CB-462E-B829-1E954C6C2C8B}" dt="2020-12-03T02:34:09.420" v="571" actId="478"/>
            <ac:spMkLst>
              <pc:docMk/>
              <pc:sldMasterMk cId="2976806876" sldId="2147483657"/>
              <pc:sldLayoutMk cId="2497596431" sldId="2147483670"/>
              <ac:spMk id="5" creationId="{BC04DC19-B147-4187-AE88-10C02D02B4DC}"/>
            </ac:spMkLst>
          </pc:spChg>
        </pc:sldLayoutChg>
        <pc:sldLayoutChg chg="addSp delSp modSp new mod replId">
          <pc:chgData name="mingle1994@student.jbnu.ac.kr" userId="6accb246-f179-42e5-8cc4-2c1a8de5b234" providerId="ADAL" clId="{C0388DB2-E3CB-462E-B829-1E954C6C2C8B}" dt="2020-12-03T02:42:54.916" v="696" actId="1076"/>
          <pc:sldLayoutMkLst>
            <pc:docMk/>
            <pc:sldMasterMk cId="2976806876" sldId="2147483657"/>
            <pc:sldLayoutMk cId="132942511" sldId="2147483672"/>
          </pc:sldLayoutMkLst>
          <pc:spChg chg="del">
            <ac:chgData name="mingle1994@student.jbnu.ac.kr" userId="6accb246-f179-42e5-8cc4-2c1a8de5b234" providerId="ADAL" clId="{C0388DB2-E3CB-462E-B829-1E954C6C2C8B}" dt="2020-12-03T02:41:53.762" v="677" actId="478"/>
            <ac:spMkLst>
              <pc:docMk/>
              <pc:sldMasterMk cId="2976806876" sldId="2147483657"/>
              <pc:sldLayoutMk cId="132942511" sldId="2147483672"/>
              <ac:spMk id="3" creationId="{49A82281-13EB-469D-8E36-630CF3A6BF66}"/>
            </ac:spMkLst>
          </pc:spChg>
          <pc:spChg chg="del">
            <ac:chgData name="mingle1994@student.jbnu.ac.kr" userId="6accb246-f179-42e5-8cc4-2c1a8de5b234" providerId="ADAL" clId="{C0388DB2-E3CB-462E-B829-1E954C6C2C8B}" dt="2020-12-03T02:41:54.778" v="678" actId="478"/>
            <ac:spMkLst>
              <pc:docMk/>
              <pc:sldMasterMk cId="2976806876" sldId="2147483657"/>
              <pc:sldLayoutMk cId="132942511" sldId="2147483672"/>
              <ac:spMk id="4" creationId="{3F144055-4914-478D-839F-5306439EC36F}"/>
            </ac:spMkLst>
          </pc:spChg>
          <pc:spChg chg="del">
            <ac:chgData name="mingle1994@student.jbnu.ac.kr" userId="6accb246-f179-42e5-8cc4-2c1a8de5b234" providerId="ADAL" clId="{C0388DB2-E3CB-462E-B829-1E954C6C2C8B}" dt="2020-12-03T02:41:56.098" v="679" actId="478"/>
            <ac:spMkLst>
              <pc:docMk/>
              <pc:sldMasterMk cId="2976806876" sldId="2147483657"/>
              <pc:sldLayoutMk cId="132942511" sldId="2147483672"/>
              <ac:spMk id="5" creationId="{5CEABD7C-D4C6-424D-9A3F-D15B92F68728}"/>
            </ac:spMkLst>
          </pc:spChg>
          <pc:spChg chg="add mod">
            <ac:chgData name="mingle1994@student.jbnu.ac.kr" userId="6accb246-f179-42e5-8cc4-2c1a8de5b234" providerId="ADAL" clId="{C0388DB2-E3CB-462E-B829-1E954C6C2C8B}" dt="2020-12-03T02:42:54.916" v="696" actId="1076"/>
            <ac:spMkLst>
              <pc:docMk/>
              <pc:sldMasterMk cId="2976806876" sldId="2147483657"/>
              <pc:sldLayoutMk cId="132942511" sldId="2147483672"/>
              <ac:spMk id="6" creationId="{801E1E96-30B8-435D-90B0-262D130187A7}"/>
            </ac:spMkLst>
          </pc:spChg>
        </pc:sldLayoutChg>
        <pc:sldLayoutChg chg="addSp delSp modSp new mod">
          <pc:chgData name="mingle1994@student.jbnu.ac.kr" userId="6accb246-f179-42e5-8cc4-2c1a8de5b234" providerId="ADAL" clId="{C0388DB2-E3CB-462E-B829-1E954C6C2C8B}" dt="2020-12-03T02:54:32.658" v="1069" actId="14100"/>
          <pc:sldLayoutMkLst>
            <pc:docMk/>
            <pc:sldMasterMk cId="2976806876" sldId="2147483657"/>
            <pc:sldLayoutMk cId="1435503362" sldId="2147483673"/>
          </pc:sldLayoutMkLst>
          <pc:spChg chg="mod">
            <ac:chgData name="mingle1994@student.jbnu.ac.kr" userId="6accb246-f179-42e5-8cc4-2c1a8de5b234" providerId="ADAL" clId="{C0388DB2-E3CB-462E-B829-1E954C6C2C8B}" dt="2020-12-03T02:54:32.658" v="1069" actId="14100"/>
            <ac:spMkLst>
              <pc:docMk/>
              <pc:sldMasterMk cId="2976806876" sldId="2147483657"/>
              <pc:sldLayoutMk cId="1435503362" sldId="2147483673"/>
              <ac:spMk id="2" creationId="{60044497-6871-43A9-BA9A-A7E1C751F686}"/>
            </ac:spMkLst>
          </pc:spChg>
          <pc:spChg chg="del">
            <ac:chgData name="mingle1994@student.jbnu.ac.kr" userId="6accb246-f179-42e5-8cc4-2c1a8de5b234" providerId="ADAL" clId="{C0388DB2-E3CB-462E-B829-1E954C6C2C8B}" dt="2020-12-03T02:42:00.514" v="680" actId="478"/>
            <ac:spMkLst>
              <pc:docMk/>
              <pc:sldMasterMk cId="2976806876" sldId="2147483657"/>
              <pc:sldLayoutMk cId="1435503362" sldId="2147483673"/>
              <ac:spMk id="3" creationId="{EEB59B9D-8C96-411C-8919-24407668E388}"/>
            </ac:spMkLst>
          </pc:spChg>
          <pc:spChg chg="del">
            <ac:chgData name="mingle1994@student.jbnu.ac.kr" userId="6accb246-f179-42e5-8cc4-2c1a8de5b234" providerId="ADAL" clId="{C0388DB2-E3CB-462E-B829-1E954C6C2C8B}" dt="2020-12-03T02:42:00.514" v="680" actId="478"/>
            <ac:spMkLst>
              <pc:docMk/>
              <pc:sldMasterMk cId="2976806876" sldId="2147483657"/>
              <pc:sldLayoutMk cId="1435503362" sldId="2147483673"/>
              <ac:spMk id="4" creationId="{FBE6B810-BE99-40B2-BE5B-77A8CD0A1A4A}"/>
            </ac:spMkLst>
          </pc:spChg>
          <pc:spChg chg="del">
            <ac:chgData name="mingle1994@student.jbnu.ac.kr" userId="6accb246-f179-42e5-8cc4-2c1a8de5b234" providerId="ADAL" clId="{C0388DB2-E3CB-462E-B829-1E954C6C2C8B}" dt="2020-12-03T02:42:00.514" v="680" actId="478"/>
            <ac:spMkLst>
              <pc:docMk/>
              <pc:sldMasterMk cId="2976806876" sldId="2147483657"/>
              <pc:sldLayoutMk cId="1435503362" sldId="2147483673"/>
              <ac:spMk id="5" creationId="{44410007-6E75-4382-B945-4A75E0C1CCE3}"/>
            </ac:spMkLst>
          </pc:spChg>
          <pc:spChg chg="add mod">
            <ac:chgData name="mingle1994@student.jbnu.ac.kr" userId="6accb246-f179-42e5-8cc4-2c1a8de5b234" providerId="ADAL" clId="{C0388DB2-E3CB-462E-B829-1E954C6C2C8B}" dt="2020-12-03T02:42:39.442" v="691" actId="1076"/>
            <ac:spMkLst>
              <pc:docMk/>
              <pc:sldMasterMk cId="2976806876" sldId="2147483657"/>
              <pc:sldLayoutMk cId="1435503362" sldId="2147483673"/>
              <ac:spMk id="6" creationId="{0E7F6C1B-4C41-45E6-BFF2-1B3B42B1C8B0}"/>
            </ac:spMkLst>
          </pc:spChg>
        </pc:sldLayoutChg>
        <pc:sldLayoutChg chg="addSp delSp modSp new mod">
          <pc:chgData name="mingle1994@student.jbnu.ac.kr" userId="6accb246-f179-42e5-8cc4-2c1a8de5b234" providerId="ADAL" clId="{C0388DB2-E3CB-462E-B829-1E954C6C2C8B}" dt="2020-12-03T02:42:30.217" v="689" actId="1076"/>
          <pc:sldLayoutMkLst>
            <pc:docMk/>
            <pc:sldMasterMk cId="2976806876" sldId="2147483657"/>
            <pc:sldLayoutMk cId="846996652" sldId="2147483674"/>
          </pc:sldLayoutMkLst>
          <pc:spChg chg="del">
            <ac:chgData name="mingle1994@student.jbnu.ac.kr" userId="6accb246-f179-42e5-8cc4-2c1a8de5b234" providerId="ADAL" clId="{C0388DB2-E3CB-462E-B829-1E954C6C2C8B}" dt="2020-12-03T02:42:04.114" v="681" actId="478"/>
            <ac:spMkLst>
              <pc:docMk/>
              <pc:sldMasterMk cId="2976806876" sldId="2147483657"/>
              <pc:sldLayoutMk cId="846996652" sldId="2147483674"/>
              <ac:spMk id="3" creationId="{73941C57-2E9A-439D-A7D9-98BF500A2D41}"/>
            </ac:spMkLst>
          </pc:spChg>
          <pc:spChg chg="del">
            <ac:chgData name="mingle1994@student.jbnu.ac.kr" userId="6accb246-f179-42e5-8cc4-2c1a8de5b234" providerId="ADAL" clId="{C0388DB2-E3CB-462E-B829-1E954C6C2C8B}" dt="2020-12-03T02:42:04.114" v="681" actId="478"/>
            <ac:spMkLst>
              <pc:docMk/>
              <pc:sldMasterMk cId="2976806876" sldId="2147483657"/>
              <pc:sldLayoutMk cId="846996652" sldId="2147483674"/>
              <ac:spMk id="4" creationId="{A1E71380-9875-4518-BF19-6DE0C6F9149B}"/>
            </ac:spMkLst>
          </pc:spChg>
          <pc:spChg chg="del">
            <ac:chgData name="mingle1994@student.jbnu.ac.kr" userId="6accb246-f179-42e5-8cc4-2c1a8de5b234" providerId="ADAL" clId="{C0388DB2-E3CB-462E-B829-1E954C6C2C8B}" dt="2020-12-03T02:42:04.114" v="681" actId="478"/>
            <ac:spMkLst>
              <pc:docMk/>
              <pc:sldMasterMk cId="2976806876" sldId="2147483657"/>
              <pc:sldLayoutMk cId="846996652" sldId="2147483674"/>
              <ac:spMk id="5" creationId="{79786500-5FE8-44F7-B3EE-97A7338DE8FE}"/>
            </ac:spMkLst>
          </pc:spChg>
          <pc:spChg chg="add mod">
            <ac:chgData name="mingle1994@student.jbnu.ac.kr" userId="6accb246-f179-42e5-8cc4-2c1a8de5b234" providerId="ADAL" clId="{C0388DB2-E3CB-462E-B829-1E954C6C2C8B}" dt="2020-12-03T02:42:30.217" v="689" actId="1076"/>
            <ac:spMkLst>
              <pc:docMk/>
              <pc:sldMasterMk cId="2976806876" sldId="2147483657"/>
              <pc:sldLayoutMk cId="846996652" sldId="2147483674"/>
              <ac:spMk id="6" creationId="{0FBC978E-110B-47BF-827E-2E5874A87F65}"/>
            </ac:spMkLst>
          </pc:spChg>
        </pc:sldLayoutChg>
        <pc:sldLayoutChg chg="addSp delSp modSp new mod">
          <pc:chgData name="mingle1994@student.jbnu.ac.kr" userId="6accb246-f179-42e5-8cc4-2c1a8de5b234" providerId="ADAL" clId="{C0388DB2-E3CB-462E-B829-1E954C6C2C8B}" dt="2020-12-03T02:43:24.070" v="704" actId="1076"/>
          <pc:sldLayoutMkLst>
            <pc:docMk/>
            <pc:sldMasterMk cId="2976806876" sldId="2147483657"/>
            <pc:sldLayoutMk cId="986975268" sldId="2147483675"/>
          </pc:sldLayoutMkLst>
          <pc:spChg chg="del">
            <ac:chgData name="mingle1994@student.jbnu.ac.kr" userId="6accb246-f179-42e5-8cc4-2c1a8de5b234" providerId="ADAL" clId="{C0388DB2-E3CB-462E-B829-1E954C6C2C8B}" dt="2020-12-03T02:42:07.829" v="682" actId="478"/>
            <ac:spMkLst>
              <pc:docMk/>
              <pc:sldMasterMk cId="2976806876" sldId="2147483657"/>
              <pc:sldLayoutMk cId="986975268" sldId="2147483675"/>
              <ac:spMk id="3" creationId="{9DC1653B-9F7D-4C73-B92F-F51F8E50D0A4}"/>
            </ac:spMkLst>
          </pc:spChg>
          <pc:spChg chg="del">
            <ac:chgData name="mingle1994@student.jbnu.ac.kr" userId="6accb246-f179-42e5-8cc4-2c1a8de5b234" providerId="ADAL" clId="{C0388DB2-E3CB-462E-B829-1E954C6C2C8B}" dt="2020-12-03T02:42:07.829" v="682" actId="478"/>
            <ac:spMkLst>
              <pc:docMk/>
              <pc:sldMasterMk cId="2976806876" sldId="2147483657"/>
              <pc:sldLayoutMk cId="986975268" sldId="2147483675"/>
              <ac:spMk id="4" creationId="{D6FB2148-61BF-4DDE-AA99-11F03FE9D61B}"/>
            </ac:spMkLst>
          </pc:spChg>
          <pc:spChg chg="del">
            <ac:chgData name="mingle1994@student.jbnu.ac.kr" userId="6accb246-f179-42e5-8cc4-2c1a8de5b234" providerId="ADAL" clId="{C0388DB2-E3CB-462E-B829-1E954C6C2C8B}" dt="2020-12-03T02:42:07.829" v="682" actId="478"/>
            <ac:spMkLst>
              <pc:docMk/>
              <pc:sldMasterMk cId="2976806876" sldId="2147483657"/>
              <pc:sldLayoutMk cId="986975268" sldId="2147483675"/>
              <ac:spMk id="5" creationId="{3A83CE4E-69DE-4942-A50B-97540A3151A1}"/>
            </ac:spMkLst>
          </pc:spChg>
          <pc:spChg chg="add mod">
            <ac:chgData name="mingle1994@student.jbnu.ac.kr" userId="6accb246-f179-42e5-8cc4-2c1a8de5b234" providerId="ADAL" clId="{C0388DB2-E3CB-462E-B829-1E954C6C2C8B}" dt="2020-12-03T02:43:24.070" v="704" actId="1076"/>
            <ac:spMkLst>
              <pc:docMk/>
              <pc:sldMasterMk cId="2976806876" sldId="2147483657"/>
              <pc:sldLayoutMk cId="986975268" sldId="2147483675"/>
              <ac:spMk id="6" creationId="{5EBF125C-E1F0-4DAC-9E02-42E3C14D72FE}"/>
            </ac:spMkLst>
          </pc:spChg>
        </pc:sldLayoutChg>
        <pc:sldLayoutChg chg="delSp new mod">
          <pc:chgData name="mingle1994@student.jbnu.ac.kr" userId="6accb246-f179-42e5-8cc4-2c1a8de5b234" providerId="ADAL" clId="{C0388DB2-E3CB-462E-B829-1E954C6C2C8B}" dt="2020-12-03T02:42:10.916" v="683" actId="478"/>
          <pc:sldLayoutMkLst>
            <pc:docMk/>
            <pc:sldMasterMk cId="2976806876" sldId="2147483657"/>
            <pc:sldLayoutMk cId="2989709775" sldId="2147483676"/>
          </pc:sldLayoutMkLst>
          <pc:spChg chg="del">
            <ac:chgData name="mingle1994@student.jbnu.ac.kr" userId="6accb246-f179-42e5-8cc4-2c1a8de5b234" providerId="ADAL" clId="{C0388DB2-E3CB-462E-B829-1E954C6C2C8B}" dt="2020-12-03T02:42:10.916" v="683" actId="478"/>
            <ac:spMkLst>
              <pc:docMk/>
              <pc:sldMasterMk cId="2976806876" sldId="2147483657"/>
              <pc:sldLayoutMk cId="2989709775" sldId="2147483676"/>
              <ac:spMk id="3" creationId="{CC7F43B5-351F-4326-B95F-514412B151D8}"/>
            </ac:spMkLst>
          </pc:spChg>
          <pc:spChg chg="del">
            <ac:chgData name="mingle1994@student.jbnu.ac.kr" userId="6accb246-f179-42e5-8cc4-2c1a8de5b234" providerId="ADAL" clId="{C0388DB2-E3CB-462E-B829-1E954C6C2C8B}" dt="2020-12-03T02:42:10.916" v="683" actId="478"/>
            <ac:spMkLst>
              <pc:docMk/>
              <pc:sldMasterMk cId="2976806876" sldId="2147483657"/>
              <pc:sldLayoutMk cId="2989709775" sldId="2147483676"/>
              <ac:spMk id="4" creationId="{3401A193-E808-4798-A542-96234372D8E4}"/>
            </ac:spMkLst>
          </pc:spChg>
          <pc:spChg chg="del">
            <ac:chgData name="mingle1994@student.jbnu.ac.kr" userId="6accb246-f179-42e5-8cc4-2c1a8de5b234" providerId="ADAL" clId="{C0388DB2-E3CB-462E-B829-1E954C6C2C8B}" dt="2020-12-03T02:42:10.916" v="683" actId="478"/>
            <ac:spMkLst>
              <pc:docMk/>
              <pc:sldMasterMk cId="2976806876" sldId="2147483657"/>
              <pc:sldLayoutMk cId="2989709775" sldId="2147483676"/>
              <ac:spMk id="5" creationId="{C6F3600E-0493-42A4-BB47-1503F82ACC52}"/>
            </ac:spMkLst>
          </pc:spChg>
        </pc:sldLayoutChg>
      </pc:sldMasterChg>
      <pc:sldMasterChg chg="addSp delSp modSp new mod addSldLayout delSldLayout modSldLayout">
        <pc:chgData name="mingle1994@student.jbnu.ac.kr" userId="6accb246-f179-42e5-8cc4-2c1a8de5b234" providerId="ADAL" clId="{C0388DB2-E3CB-462E-B829-1E954C6C2C8B}" dt="2020-12-03T03:05:33.625" v="1183" actId="14861"/>
        <pc:sldMasterMkLst>
          <pc:docMk/>
          <pc:sldMasterMk cId="1437856363" sldId="2147483670"/>
        </pc:sldMasterMkLst>
        <pc:spChg chg="del mod">
          <ac:chgData name="mingle1994@student.jbnu.ac.kr" userId="6accb246-f179-42e5-8cc4-2c1a8de5b234" providerId="ADAL" clId="{C0388DB2-E3CB-462E-B829-1E954C6C2C8B}" dt="2020-12-03T02:35:09.139" v="589" actId="478"/>
          <ac:spMkLst>
            <pc:docMk/>
            <pc:sldMasterMk cId="1437856363" sldId="2147483670"/>
            <ac:spMk id="2" creationId="{FADD716A-0C8D-4985-BE6C-19065CAE6B6F}"/>
          </ac:spMkLst>
        </pc:spChg>
        <pc:spChg chg="del">
          <ac:chgData name="mingle1994@student.jbnu.ac.kr" userId="6accb246-f179-42e5-8cc4-2c1a8de5b234" providerId="ADAL" clId="{C0388DB2-E3CB-462E-B829-1E954C6C2C8B}" dt="2020-12-03T02:35:01.781" v="586" actId="478"/>
          <ac:spMkLst>
            <pc:docMk/>
            <pc:sldMasterMk cId="1437856363" sldId="2147483670"/>
            <ac:spMk id="3" creationId="{4C8675A2-7BB9-489C-B87B-F4CA9D96C010}"/>
          </ac:spMkLst>
        </pc:spChg>
        <pc:spChg chg="del">
          <ac:chgData name="mingle1994@student.jbnu.ac.kr" userId="6accb246-f179-42e5-8cc4-2c1a8de5b234" providerId="ADAL" clId="{C0388DB2-E3CB-462E-B829-1E954C6C2C8B}" dt="2020-12-03T02:35:51.268" v="600" actId="478"/>
          <ac:spMkLst>
            <pc:docMk/>
            <pc:sldMasterMk cId="1437856363" sldId="2147483670"/>
            <ac:spMk id="4" creationId="{2D0A3ACE-B19F-4F3A-BB33-7323ACFBFD4B}"/>
          </ac:spMkLst>
        </pc:spChg>
        <pc:spChg chg="del">
          <ac:chgData name="mingle1994@student.jbnu.ac.kr" userId="6accb246-f179-42e5-8cc4-2c1a8de5b234" providerId="ADAL" clId="{C0388DB2-E3CB-462E-B829-1E954C6C2C8B}" dt="2020-12-03T02:35:52.045" v="601" actId="478"/>
          <ac:spMkLst>
            <pc:docMk/>
            <pc:sldMasterMk cId="1437856363" sldId="2147483670"/>
            <ac:spMk id="5" creationId="{B21FE7F9-A38B-4832-803A-5DDD54B21C1C}"/>
          </ac:spMkLst>
        </pc:spChg>
        <pc:spChg chg="del">
          <ac:chgData name="mingle1994@student.jbnu.ac.kr" userId="6accb246-f179-42e5-8cc4-2c1a8de5b234" providerId="ADAL" clId="{C0388DB2-E3CB-462E-B829-1E954C6C2C8B}" dt="2020-12-03T02:35:53.427" v="602" actId="478"/>
          <ac:spMkLst>
            <pc:docMk/>
            <pc:sldMasterMk cId="1437856363" sldId="2147483670"/>
            <ac:spMk id="6" creationId="{85DA1E46-B3FE-4AFA-96F1-4FD5E5A3213F}"/>
          </ac:spMkLst>
        </pc:spChg>
        <pc:picChg chg="add mod">
          <ac:chgData name="mingle1994@student.jbnu.ac.kr" userId="6accb246-f179-42e5-8cc4-2c1a8de5b234" providerId="ADAL" clId="{C0388DB2-E3CB-462E-B829-1E954C6C2C8B}" dt="2020-12-03T02:36:03.041" v="603" actId="1076"/>
          <ac:picMkLst>
            <pc:docMk/>
            <pc:sldMasterMk cId="1437856363" sldId="2147483670"/>
            <ac:picMk id="7" creationId="{0F9EDC57-E795-484C-AEEC-ECBC3FDFF6AF}"/>
          </ac:picMkLst>
        </pc:picChg>
        <pc:sldLayoutChg chg="addSp delSp modSp new mod replId">
          <pc:chgData name="mingle1994@student.jbnu.ac.kr" userId="6accb246-f179-42e5-8cc4-2c1a8de5b234" providerId="ADAL" clId="{C0388DB2-E3CB-462E-B829-1E954C6C2C8B}" dt="2020-12-03T03:05:33.625" v="1183" actId="14861"/>
          <pc:sldLayoutMkLst>
            <pc:docMk/>
            <pc:sldMasterMk cId="1437856363" sldId="2147483670"/>
            <pc:sldLayoutMk cId="1533720162" sldId="2147483671"/>
          </pc:sldLayoutMkLst>
          <pc:spChg chg="mod">
            <ac:chgData name="mingle1994@student.jbnu.ac.kr" userId="6accb246-f179-42e5-8cc4-2c1a8de5b234" providerId="ADAL" clId="{C0388DB2-E3CB-462E-B829-1E954C6C2C8B}" dt="2020-12-03T02:35:39.921" v="598" actId="2711"/>
            <ac:spMkLst>
              <pc:docMk/>
              <pc:sldMasterMk cId="1437856363" sldId="2147483670"/>
              <pc:sldLayoutMk cId="1533720162" sldId="2147483671"/>
              <ac:spMk id="2" creationId="{DF812C4D-DE71-409D-B7C3-C9134C8BDB2E}"/>
            </ac:spMkLst>
          </pc:spChg>
          <pc:spChg chg="mod">
            <ac:chgData name="mingle1994@student.jbnu.ac.kr" userId="6accb246-f179-42e5-8cc4-2c1a8de5b234" providerId="ADAL" clId="{C0388DB2-E3CB-462E-B829-1E954C6C2C8B}" dt="2020-12-03T02:35:45.392" v="599" actId="2711"/>
            <ac:spMkLst>
              <pc:docMk/>
              <pc:sldMasterMk cId="1437856363" sldId="2147483670"/>
              <pc:sldLayoutMk cId="1533720162" sldId="2147483671"/>
              <ac:spMk id="3" creationId="{B855F758-7A29-4BB6-9472-420FC328C47C}"/>
            </ac:spMkLst>
          </pc:spChg>
          <pc:spChg chg="del">
            <ac:chgData name="mingle1994@student.jbnu.ac.kr" userId="6accb246-f179-42e5-8cc4-2c1a8de5b234" providerId="ADAL" clId="{C0388DB2-E3CB-462E-B829-1E954C6C2C8B}" dt="2020-12-03T02:35:24.339" v="591" actId="478"/>
            <ac:spMkLst>
              <pc:docMk/>
              <pc:sldMasterMk cId="1437856363" sldId="2147483670"/>
              <pc:sldLayoutMk cId="1533720162" sldId="2147483671"/>
              <ac:spMk id="4" creationId="{94D3A8EA-DA03-4BCE-9235-82729865B49A}"/>
            </ac:spMkLst>
          </pc:spChg>
          <pc:spChg chg="del">
            <ac:chgData name="mingle1994@student.jbnu.ac.kr" userId="6accb246-f179-42e5-8cc4-2c1a8de5b234" providerId="ADAL" clId="{C0388DB2-E3CB-462E-B829-1E954C6C2C8B}" dt="2020-12-03T02:35:25.243" v="592" actId="478"/>
            <ac:spMkLst>
              <pc:docMk/>
              <pc:sldMasterMk cId="1437856363" sldId="2147483670"/>
              <pc:sldLayoutMk cId="1533720162" sldId="2147483671"/>
              <ac:spMk id="5" creationId="{D7AC9CE3-B266-4205-8FF3-A8F938874E19}"/>
            </ac:spMkLst>
          </pc:spChg>
          <pc:spChg chg="del">
            <ac:chgData name="mingle1994@student.jbnu.ac.kr" userId="6accb246-f179-42e5-8cc4-2c1a8de5b234" providerId="ADAL" clId="{C0388DB2-E3CB-462E-B829-1E954C6C2C8B}" dt="2020-12-03T02:35:26.259" v="593" actId="478"/>
            <ac:spMkLst>
              <pc:docMk/>
              <pc:sldMasterMk cId="1437856363" sldId="2147483670"/>
              <pc:sldLayoutMk cId="1533720162" sldId="2147483671"/>
              <ac:spMk id="6" creationId="{E60A0BAE-95E8-42E1-B7EA-A480A78540B3}"/>
            </ac:spMkLst>
          </pc:spChg>
          <pc:cxnChg chg="add mod">
            <ac:chgData name="mingle1994@student.jbnu.ac.kr" userId="6accb246-f179-42e5-8cc4-2c1a8de5b234" providerId="ADAL" clId="{C0388DB2-E3CB-462E-B829-1E954C6C2C8B}" dt="2020-12-03T03:05:33.625" v="1183" actId="14861"/>
            <ac:cxnSpMkLst>
              <pc:docMk/>
              <pc:sldMasterMk cId="1437856363" sldId="2147483670"/>
              <pc:sldLayoutMk cId="1533720162" sldId="2147483671"/>
              <ac:cxnSpMk id="8" creationId="{BC98051D-DF22-406A-A4D3-A3A541DC9F90}"/>
            </ac:cxnSpMkLst>
          </pc:cxnChg>
        </pc:sldLayoutChg>
        <pc:sldLayoutChg chg="new del replId">
          <pc:chgData name="mingle1994@student.jbnu.ac.kr" userId="6accb246-f179-42e5-8cc4-2c1a8de5b234" providerId="ADAL" clId="{C0388DB2-E3CB-462E-B829-1E954C6C2C8B}" dt="2020-12-03T02:34:32.511" v="574" actId="2696"/>
          <pc:sldLayoutMkLst>
            <pc:docMk/>
            <pc:sldMasterMk cId="1437856363" sldId="2147483670"/>
            <pc:sldLayoutMk cId="3506888231" sldId="2147483672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34:32.727" v="575" actId="2696"/>
          <pc:sldLayoutMkLst>
            <pc:docMk/>
            <pc:sldMasterMk cId="1437856363" sldId="2147483670"/>
            <pc:sldLayoutMk cId="4026483644" sldId="2147483673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34:33.006" v="576" actId="2696"/>
          <pc:sldLayoutMkLst>
            <pc:docMk/>
            <pc:sldMasterMk cId="1437856363" sldId="2147483670"/>
            <pc:sldLayoutMk cId="2565132329" sldId="2147483674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34:33.446" v="577" actId="2696"/>
          <pc:sldLayoutMkLst>
            <pc:docMk/>
            <pc:sldMasterMk cId="1437856363" sldId="2147483670"/>
            <pc:sldLayoutMk cId="2663655255" sldId="2147483675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34:33.738" v="578" actId="2696"/>
          <pc:sldLayoutMkLst>
            <pc:docMk/>
            <pc:sldMasterMk cId="1437856363" sldId="2147483670"/>
            <pc:sldLayoutMk cId="2550009725" sldId="2147483676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34:34.121" v="579" actId="2696"/>
          <pc:sldLayoutMkLst>
            <pc:docMk/>
            <pc:sldMasterMk cId="1437856363" sldId="2147483670"/>
            <pc:sldLayoutMk cId="1526419727" sldId="2147483677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34:34.759" v="580" actId="2696"/>
          <pc:sldLayoutMkLst>
            <pc:docMk/>
            <pc:sldMasterMk cId="1437856363" sldId="2147483670"/>
            <pc:sldLayoutMk cId="543220473" sldId="2147483678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34:35.343" v="581" actId="2696"/>
          <pc:sldLayoutMkLst>
            <pc:docMk/>
            <pc:sldMasterMk cId="1437856363" sldId="2147483670"/>
            <pc:sldLayoutMk cId="487159748" sldId="2147483679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34:35.790" v="582" actId="2696"/>
          <pc:sldLayoutMkLst>
            <pc:docMk/>
            <pc:sldMasterMk cId="1437856363" sldId="2147483670"/>
            <pc:sldLayoutMk cId="4164059742" sldId="2147483680"/>
          </pc:sldLayoutMkLst>
        </pc:sldLayoutChg>
        <pc:sldLayoutChg chg="new del replId">
          <pc:chgData name="mingle1994@student.jbnu.ac.kr" userId="6accb246-f179-42e5-8cc4-2c1a8de5b234" providerId="ADAL" clId="{C0388DB2-E3CB-462E-B829-1E954C6C2C8B}" dt="2020-12-03T02:34:36.317" v="583" actId="2696"/>
          <pc:sldLayoutMkLst>
            <pc:docMk/>
            <pc:sldMasterMk cId="1437856363" sldId="2147483670"/>
            <pc:sldLayoutMk cId="4197826607" sldId="214748368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78AE22-3ED7-4DFE-A71F-4514E3D60DF3}" type="datetimeFigureOut">
              <a:rPr lang="zh-CN" altLang="en-US" smtClean="0"/>
              <a:t>2022/1/17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2D7C14-430D-46CC-AA69-0FCAF744F1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609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04860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A3569-3F6A-40A1-9551-7288EB20BB0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D540607-4E2C-452A-82AD-3FE90735C244}"/>
              </a:ext>
            </a:extLst>
          </p:cNvPr>
          <p:cNvCxnSpPr>
            <a:cxnSpLocks/>
          </p:cNvCxnSpPr>
          <p:nvPr userDrawn="1"/>
        </p:nvCxnSpPr>
        <p:spPr>
          <a:xfrm>
            <a:off x="685800" y="3363245"/>
            <a:ext cx="7772400" cy="0"/>
          </a:xfrm>
          <a:prstGeom prst="line">
            <a:avLst/>
          </a:prstGeom>
          <a:ln w="38100">
            <a:solidFill>
              <a:srgbClr val="A52D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329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10770B-D3D4-4F0A-A627-D99486AB5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7C4C245-0614-4201-B039-4CB6D8D42EA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1938" y="1274764"/>
            <a:ext cx="8623697" cy="4332287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641574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7A3651-14A0-4FF4-AF45-A0466DBA3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71F880-7E1A-4520-98D1-AA5FA3827C4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92315" y="1279945"/>
            <a:ext cx="4367464" cy="4374899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397867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827427-6606-4636-AB4C-4EEA71F8D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3">
            <a:extLst>
              <a:ext uri="{FF2B5EF4-FFF2-40B4-BE49-F238E27FC236}">
                <a16:creationId xmlns:a16="http://schemas.microsoft.com/office/drawing/2014/main" id="{58016087-CBA4-4E66-942E-D9AB8D965C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756" y="1299998"/>
            <a:ext cx="4367464" cy="4374899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8629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0D51C4-A6EC-4FF5-8429-91022D9BF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3">
            <a:extLst>
              <a:ext uri="{FF2B5EF4-FFF2-40B4-BE49-F238E27FC236}">
                <a16:creationId xmlns:a16="http://schemas.microsoft.com/office/drawing/2014/main" id="{7A83D6DA-69DC-41C8-A9D3-939BC7D9B0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2663" y="1299998"/>
            <a:ext cx="8626643" cy="1415129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774879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>
            <a:extLst>
              <a:ext uri="{FF2B5EF4-FFF2-40B4-BE49-F238E27FC236}">
                <a16:creationId xmlns:a16="http://schemas.microsoft.com/office/drawing/2014/main" id="{495BC59C-170F-4C54-BB4F-EC8D336EC1D5}"/>
              </a:ext>
            </a:extLst>
          </p:cNvPr>
          <p:cNvSpPr/>
          <p:nvPr userDrawn="1"/>
        </p:nvSpPr>
        <p:spPr>
          <a:xfrm>
            <a:off x="4907643" y="1315452"/>
            <a:ext cx="3627496" cy="4905597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190500" dist="266700" dir="5400000" sx="96000" sy="96000" algn="t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B5AEBCC-BCE3-415D-8D43-C501827E456B}"/>
              </a:ext>
            </a:extLst>
          </p:cNvPr>
          <p:cNvSpPr/>
          <p:nvPr userDrawn="1"/>
        </p:nvSpPr>
        <p:spPr>
          <a:xfrm>
            <a:off x="602858" y="1315452"/>
            <a:ext cx="3627496" cy="4905597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190500" dist="266700" dir="5400000" sx="96000" sy="96000" algn="t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9E00771-45E4-4AFA-A44B-40BD61283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80FD49-29FE-4C78-AFA0-4EFD6EB2ED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47037" y="1990642"/>
            <a:ext cx="2151146" cy="465137"/>
          </a:xfrm>
        </p:spPr>
        <p:txBody>
          <a:bodyPr>
            <a:no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F67A076D-3DF0-4DF2-B3FE-A62564E75C6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645819" y="1980032"/>
            <a:ext cx="2151146" cy="465137"/>
          </a:xfrm>
        </p:spPr>
        <p:txBody>
          <a:bodyPr>
            <a:no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62E00A6E-8F44-4C8E-A6CD-B1AC0D6591F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05615" y="2703846"/>
            <a:ext cx="3233988" cy="2156911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045892A3-430C-41F4-A67A-7D856D52E8C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04397" y="2703846"/>
            <a:ext cx="3233988" cy="2156911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013F0D9B-BE37-4759-8A2D-5B312EBDB42C}"/>
              </a:ext>
            </a:extLst>
          </p:cNvPr>
          <p:cNvSpPr/>
          <p:nvPr userDrawn="1"/>
        </p:nvSpPr>
        <p:spPr>
          <a:xfrm>
            <a:off x="2207783" y="1558414"/>
            <a:ext cx="417644" cy="205463"/>
          </a:xfrm>
          <a:prstGeom prst="parallelogram">
            <a:avLst>
              <a:gd name="adj" fmla="val 0"/>
            </a:avLst>
          </a:prstGeom>
          <a:solidFill>
            <a:srgbClr val="A52D6A"/>
          </a:solidFill>
          <a:ln w="12700" cap="flat" cmpd="sng" algn="ctr">
            <a:noFill/>
            <a:prstDash val="solid"/>
            <a:miter lim="800000"/>
          </a:ln>
          <a:effectLst>
            <a:outerShdw blurRad="406400" dist="38100" dir="2700000" algn="tl" rotWithShape="0">
              <a:srgbClr val="88E9FC"/>
            </a:outerShdw>
          </a:effectLst>
        </p:spPr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7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A52D6A"/>
              </a:highligh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平行四边形 13">
            <a:extLst>
              <a:ext uri="{FF2B5EF4-FFF2-40B4-BE49-F238E27FC236}">
                <a16:creationId xmlns:a16="http://schemas.microsoft.com/office/drawing/2014/main" id="{9AD0173F-2305-4E0A-9164-CE8B4CB9A52F}"/>
              </a:ext>
            </a:extLst>
          </p:cNvPr>
          <p:cNvSpPr/>
          <p:nvPr userDrawn="1"/>
        </p:nvSpPr>
        <p:spPr>
          <a:xfrm>
            <a:off x="6512569" y="1542499"/>
            <a:ext cx="417644" cy="205463"/>
          </a:xfrm>
          <a:prstGeom prst="parallelogram">
            <a:avLst>
              <a:gd name="adj" fmla="val 0"/>
            </a:avLst>
          </a:prstGeom>
          <a:solidFill>
            <a:srgbClr val="A52D6A"/>
          </a:solidFill>
          <a:ln w="12700" cap="flat" cmpd="sng" algn="ctr">
            <a:noFill/>
            <a:prstDash val="solid"/>
            <a:miter lim="800000"/>
          </a:ln>
          <a:effectLst>
            <a:outerShdw blurRad="406400" dist="38100" dir="2700000" algn="tl" rotWithShape="0">
              <a:srgbClr val="88E9FC"/>
            </a:outerShdw>
          </a:effectLst>
        </p:spPr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7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A52D6A"/>
              </a:highligh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98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Rect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3F77D45B-6D8E-4892-AA82-DA8247A96505}"/>
              </a:ext>
            </a:extLst>
          </p:cNvPr>
          <p:cNvSpPr/>
          <p:nvPr userDrawn="1"/>
        </p:nvSpPr>
        <p:spPr>
          <a:xfrm>
            <a:off x="5050766" y="1178773"/>
            <a:ext cx="3341250" cy="4561700"/>
          </a:xfrm>
          <a:prstGeom prst="roundRect">
            <a:avLst>
              <a:gd name="adj" fmla="val 3936"/>
            </a:avLst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 SemiConden"/>
              <a:cs typeface="+mn-cs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4ADC8339-0A39-404A-A857-6D87FC3C4D8D}"/>
              </a:ext>
            </a:extLst>
          </p:cNvPr>
          <p:cNvSpPr/>
          <p:nvPr userDrawn="1"/>
        </p:nvSpPr>
        <p:spPr>
          <a:xfrm>
            <a:off x="751985" y="1178773"/>
            <a:ext cx="3341250" cy="4561700"/>
          </a:xfrm>
          <a:prstGeom prst="roundRect">
            <a:avLst>
              <a:gd name="adj" fmla="val 3936"/>
            </a:avLst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 SemiConde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2504146-3AE0-41CD-8BB3-8B4D86637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3">
            <a:extLst>
              <a:ext uri="{FF2B5EF4-FFF2-40B4-BE49-F238E27FC236}">
                <a16:creationId xmlns:a16="http://schemas.microsoft.com/office/drawing/2014/main" id="{F15E950B-98D5-4656-A9FA-C0DE070C659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45282" y="1514895"/>
            <a:ext cx="2151146" cy="465137"/>
          </a:xfrm>
        </p:spPr>
        <p:txBody>
          <a:bodyPr>
            <a:no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1767E4-3095-48E5-8E88-2A8E591DBB6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645818" y="1505705"/>
            <a:ext cx="2151146" cy="465137"/>
          </a:xfrm>
        </p:spPr>
        <p:txBody>
          <a:bodyPr>
            <a:no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295D22E3-68BF-43AD-86FC-EBB4C7C0EB5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05616" y="2218885"/>
            <a:ext cx="3233988" cy="336376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7736B84B-5F3D-44FA-966A-7A2DE3B4E54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04397" y="2218885"/>
            <a:ext cx="3233988" cy="336376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656B7CF0-2DD9-4C0C-86F6-E53C8F6722DE}"/>
              </a:ext>
            </a:extLst>
          </p:cNvPr>
          <p:cNvSpPr/>
          <p:nvPr userDrawn="1"/>
        </p:nvSpPr>
        <p:spPr>
          <a:xfrm>
            <a:off x="2213788" y="1022643"/>
            <a:ext cx="417644" cy="205463"/>
          </a:xfrm>
          <a:prstGeom prst="parallelogram">
            <a:avLst>
              <a:gd name="adj" fmla="val 0"/>
            </a:avLst>
          </a:prstGeom>
          <a:solidFill>
            <a:srgbClr val="A52D6A"/>
          </a:solidFill>
          <a:ln w="12700" cap="flat" cmpd="sng" algn="ctr">
            <a:noFill/>
            <a:prstDash val="solid"/>
            <a:miter lim="800000"/>
          </a:ln>
          <a:effectLst>
            <a:outerShdw blurRad="406400" dist="38100" dir="2700000" algn="tl" rotWithShape="0">
              <a:srgbClr val="88E9FC"/>
            </a:outerShdw>
          </a:effectLst>
        </p:spPr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7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A52D6A"/>
              </a:highligh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平行四边形 12">
            <a:extLst>
              <a:ext uri="{FF2B5EF4-FFF2-40B4-BE49-F238E27FC236}">
                <a16:creationId xmlns:a16="http://schemas.microsoft.com/office/drawing/2014/main" id="{C4516918-94BF-4B09-8C3D-BD8CB2C2EFF5}"/>
              </a:ext>
            </a:extLst>
          </p:cNvPr>
          <p:cNvSpPr/>
          <p:nvPr userDrawn="1"/>
        </p:nvSpPr>
        <p:spPr>
          <a:xfrm>
            <a:off x="6512569" y="1022643"/>
            <a:ext cx="417644" cy="205463"/>
          </a:xfrm>
          <a:prstGeom prst="parallelogram">
            <a:avLst>
              <a:gd name="adj" fmla="val 0"/>
            </a:avLst>
          </a:prstGeom>
          <a:solidFill>
            <a:srgbClr val="A52D6A"/>
          </a:solidFill>
          <a:ln w="12700" cap="flat" cmpd="sng" algn="ctr">
            <a:noFill/>
            <a:prstDash val="solid"/>
            <a:miter lim="800000"/>
          </a:ln>
          <a:effectLst>
            <a:outerShdw blurRad="406400" dist="38100" dir="2700000" algn="tl" rotWithShape="0">
              <a:srgbClr val="88E9FC"/>
            </a:outerShdw>
          </a:effectLst>
        </p:spPr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7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A52D6A"/>
              </a:highligh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0399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Rect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60D6FA7-8FB6-4213-BFA7-868994732628}"/>
              </a:ext>
            </a:extLst>
          </p:cNvPr>
          <p:cNvSpPr/>
          <p:nvPr userDrawn="1"/>
        </p:nvSpPr>
        <p:spPr>
          <a:xfrm>
            <a:off x="6165327" y="1230482"/>
            <a:ext cx="2798199" cy="4479368"/>
          </a:xfrm>
          <a:prstGeom prst="roundRect">
            <a:avLst>
              <a:gd name="adj" fmla="val 3936"/>
            </a:avLst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 SemiConden"/>
              <a:cs typeface="+mn-cs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48C0A342-0E9B-47C5-8C6B-93655372F467}"/>
              </a:ext>
            </a:extLst>
          </p:cNvPr>
          <p:cNvSpPr/>
          <p:nvPr userDrawn="1"/>
        </p:nvSpPr>
        <p:spPr>
          <a:xfrm>
            <a:off x="3184503" y="1230482"/>
            <a:ext cx="2798199" cy="4479368"/>
          </a:xfrm>
          <a:prstGeom prst="roundRect">
            <a:avLst>
              <a:gd name="adj" fmla="val 3936"/>
            </a:avLst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 SemiConden"/>
              <a:cs typeface="+mn-cs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0A29DDCE-E756-4275-A513-3F8858BC7B18}"/>
              </a:ext>
            </a:extLst>
          </p:cNvPr>
          <p:cNvSpPr/>
          <p:nvPr userDrawn="1"/>
        </p:nvSpPr>
        <p:spPr>
          <a:xfrm>
            <a:off x="203680" y="1230482"/>
            <a:ext cx="2798199" cy="4479368"/>
          </a:xfrm>
          <a:prstGeom prst="roundRect">
            <a:avLst>
              <a:gd name="adj" fmla="val 3936"/>
            </a:avLst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 SemiConde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A89E8F4-9EE1-47AB-BAA6-8CD1494C9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3">
            <a:extLst>
              <a:ext uri="{FF2B5EF4-FFF2-40B4-BE49-F238E27FC236}">
                <a16:creationId xmlns:a16="http://schemas.microsoft.com/office/drawing/2014/main" id="{FFDB4D36-8198-48F2-8936-CA59D3462CD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7206" y="1497519"/>
            <a:ext cx="2151146" cy="465137"/>
          </a:xfrm>
        </p:spPr>
        <p:txBody>
          <a:bodyPr>
            <a:no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511A87C-0F45-45AA-B3FF-F71CA185AEF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463965" y="1497519"/>
            <a:ext cx="2151146" cy="465137"/>
          </a:xfrm>
        </p:spPr>
        <p:txBody>
          <a:bodyPr>
            <a:no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CB402D0D-57D6-49E0-9180-BAACE79B1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58178" y="2262409"/>
            <a:ext cx="2692568" cy="3365109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CBCA6534-0B31-4750-857D-F9B6C6E5D52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25716" y="2262409"/>
            <a:ext cx="2692568" cy="3365109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53D797DA-90BA-409A-B3B7-356140DC63E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93254" y="2262409"/>
            <a:ext cx="2692568" cy="3365110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8" name="内容占位符 3">
            <a:extLst>
              <a:ext uri="{FF2B5EF4-FFF2-40B4-BE49-F238E27FC236}">
                <a16:creationId xmlns:a16="http://schemas.microsoft.com/office/drawing/2014/main" id="{DFBDDE77-164C-4B57-BE51-832BFF815BE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94672" y="1514959"/>
            <a:ext cx="2151146" cy="465137"/>
          </a:xfrm>
        </p:spPr>
        <p:txBody>
          <a:bodyPr>
            <a:no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17EFAD8A-E50C-4053-9C0F-60B941E1C63E}"/>
              </a:ext>
            </a:extLst>
          </p:cNvPr>
          <p:cNvSpPr/>
          <p:nvPr userDrawn="1"/>
        </p:nvSpPr>
        <p:spPr>
          <a:xfrm>
            <a:off x="1393957" y="1121217"/>
            <a:ext cx="417644" cy="205463"/>
          </a:xfrm>
          <a:prstGeom prst="parallelogram">
            <a:avLst>
              <a:gd name="adj" fmla="val 0"/>
            </a:avLst>
          </a:prstGeom>
          <a:solidFill>
            <a:srgbClr val="A52D6A"/>
          </a:solidFill>
          <a:ln w="12700" cap="flat" cmpd="sng" algn="ctr">
            <a:noFill/>
            <a:prstDash val="solid"/>
            <a:miter lim="800000"/>
          </a:ln>
          <a:effectLst>
            <a:outerShdw blurRad="406400" dist="38100" dir="2700000" algn="tl" rotWithShape="0">
              <a:srgbClr val="88E9FC"/>
            </a:outerShdw>
          </a:effectLst>
        </p:spPr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7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A52D6A"/>
              </a:highligh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A6A38445-C468-4084-A1B9-661F54678D75}"/>
              </a:ext>
            </a:extLst>
          </p:cNvPr>
          <p:cNvSpPr/>
          <p:nvPr userDrawn="1"/>
        </p:nvSpPr>
        <p:spPr>
          <a:xfrm>
            <a:off x="7361914" y="1117354"/>
            <a:ext cx="417644" cy="205463"/>
          </a:xfrm>
          <a:prstGeom prst="parallelogram">
            <a:avLst>
              <a:gd name="adj" fmla="val 0"/>
            </a:avLst>
          </a:prstGeom>
          <a:solidFill>
            <a:srgbClr val="A52D6A"/>
          </a:solidFill>
          <a:ln w="12700" cap="flat" cmpd="sng" algn="ctr">
            <a:noFill/>
            <a:prstDash val="solid"/>
            <a:miter lim="800000"/>
          </a:ln>
          <a:effectLst>
            <a:outerShdw blurRad="406400" dist="38100" dir="2700000" algn="tl" rotWithShape="0">
              <a:srgbClr val="88E9FC"/>
            </a:outerShdw>
          </a:effectLst>
        </p:spPr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7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A52D6A"/>
              </a:highligh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CD5AB7D7-F0BE-4AB6-A80A-67CCCD8687F4}"/>
              </a:ext>
            </a:extLst>
          </p:cNvPr>
          <p:cNvSpPr/>
          <p:nvPr userDrawn="1"/>
        </p:nvSpPr>
        <p:spPr>
          <a:xfrm>
            <a:off x="4361423" y="1117354"/>
            <a:ext cx="417644" cy="205463"/>
          </a:xfrm>
          <a:prstGeom prst="parallelogram">
            <a:avLst>
              <a:gd name="adj" fmla="val 0"/>
            </a:avLst>
          </a:prstGeom>
          <a:solidFill>
            <a:srgbClr val="A52D6A"/>
          </a:solidFill>
          <a:ln w="12700" cap="flat" cmpd="sng" algn="ctr">
            <a:noFill/>
            <a:prstDash val="solid"/>
            <a:miter lim="800000"/>
          </a:ln>
          <a:effectLst>
            <a:outerShdw blurRad="406400" dist="38100" dir="2700000" algn="tl" rotWithShape="0">
              <a:srgbClr val="88E9FC"/>
            </a:outerShdw>
          </a:effectLst>
        </p:spPr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7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A52D6A"/>
              </a:highligh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0210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Rect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609F6D43-6870-4544-8040-3CBFE58558E5}"/>
              </a:ext>
            </a:extLst>
          </p:cNvPr>
          <p:cNvSpPr/>
          <p:nvPr userDrawn="1"/>
        </p:nvSpPr>
        <p:spPr>
          <a:xfrm>
            <a:off x="6833602" y="1240264"/>
            <a:ext cx="2213312" cy="4479368"/>
          </a:xfrm>
          <a:prstGeom prst="roundRect">
            <a:avLst>
              <a:gd name="adj" fmla="val 3936"/>
            </a:avLst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 SemiConden"/>
              <a:cs typeface="+mn-cs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D6CC6D58-EFC1-4393-BF39-4417277D24EC}"/>
              </a:ext>
            </a:extLst>
          </p:cNvPr>
          <p:cNvSpPr/>
          <p:nvPr userDrawn="1"/>
        </p:nvSpPr>
        <p:spPr>
          <a:xfrm>
            <a:off x="4572000" y="1240264"/>
            <a:ext cx="2244556" cy="4479368"/>
          </a:xfrm>
          <a:prstGeom prst="roundRect">
            <a:avLst>
              <a:gd name="adj" fmla="val 3936"/>
            </a:avLst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 SemiConden"/>
              <a:cs typeface="+mn-cs"/>
            </a:endParaRPr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443A6B01-04D8-46AF-932C-649AEB74577D}"/>
              </a:ext>
            </a:extLst>
          </p:cNvPr>
          <p:cNvSpPr/>
          <p:nvPr userDrawn="1"/>
        </p:nvSpPr>
        <p:spPr>
          <a:xfrm>
            <a:off x="5486041" y="1135857"/>
            <a:ext cx="417644" cy="205463"/>
          </a:xfrm>
          <a:prstGeom prst="parallelogram">
            <a:avLst>
              <a:gd name="adj" fmla="val 0"/>
            </a:avLst>
          </a:prstGeom>
          <a:solidFill>
            <a:srgbClr val="A52D6A"/>
          </a:solidFill>
          <a:ln w="12700" cap="flat" cmpd="sng" algn="ctr">
            <a:noFill/>
            <a:prstDash val="solid"/>
            <a:miter lim="800000"/>
          </a:ln>
          <a:effectLst>
            <a:outerShdw blurRad="406400" dist="38100" dir="2700000" algn="tl" rotWithShape="0">
              <a:srgbClr val="88E9FC"/>
            </a:outerShdw>
          </a:effectLst>
        </p:spPr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7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A52D6A"/>
              </a:highligh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FBE49D7B-DF06-4485-B2C0-F45A97A579E8}"/>
              </a:ext>
            </a:extLst>
          </p:cNvPr>
          <p:cNvSpPr/>
          <p:nvPr userDrawn="1"/>
        </p:nvSpPr>
        <p:spPr>
          <a:xfrm>
            <a:off x="7732690" y="1127751"/>
            <a:ext cx="417644" cy="205463"/>
          </a:xfrm>
          <a:prstGeom prst="parallelogram">
            <a:avLst>
              <a:gd name="adj" fmla="val 0"/>
            </a:avLst>
          </a:prstGeom>
          <a:solidFill>
            <a:srgbClr val="A52D6A"/>
          </a:solidFill>
          <a:ln w="12700" cap="flat" cmpd="sng" algn="ctr">
            <a:noFill/>
            <a:prstDash val="solid"/>
            <a:miter lim="800000"/>
          </a:ln>
          <a:effectLst>
            <a:outerShdw blurRad="406400" dist="38100" dir="2700000" algn="tl" rotWithShape="0">
              <a:srgbClr val="88E9FC"/>
            </a:outerShdw>
          </a:effectLst>
        </p:spPr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7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A52D6A"/>
              </a:highligh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717A0CD8-FDD2-4E45-AABF-5E6C2DB52DAC}"/>
              </a:ext>
            </a:extLst>
          </p:cNvPr>
          <p:cNvSpPr/>
          <p:nvPr userDrawn="1"/>
        </p:nvSpPr>
        <p:spPr>
          <a:xfrm>
            <a:off x="2342815" y="1230482"/>
            <a:ext cx="2213312" cy="4479368"/>
          </a:xfrm>
          <a:prstGeom prst="roundRect">
            <a:avLst>
              <a:gd name="adj" fmla="val 3936"/>
            </a:avLst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 SemiConden"/>
              <a:cs typeface="+mn-cs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906D058-7C73-40B2-A43C-8F8A15336E2D}"/>
              </a:ext>
            </a:extLst>
          </p:cNvPr>
          <p:cNvSpPr/>
          <p:nvPr userDrawn="1"/>
        </p:nvSpPr>
        <p:spPr>
          <a:xfrm>
            <a:off x="81213" y="1230482"/>
            <a:ext cx="2244556" cy="4479368"/>
          </a:xfrm>
          <a:prstGeom prst="roundRect">
            <a:avLst>
              <a:gd name="adj" fmla="val 3936"/>
            </a:avLst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 SemiConde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ACF2475-B51C-43A0-B126-43E5046E6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3">
            <a:extLst>
              <a:ext uri="{FF2B5EF4-FFF2-40B4-BE49-F238E27FC236}">
                <a16:creationId xmlns:a16="http://schemas.microsoft.com/office/drawing/2014/main" id="{B2CCE555-E2EB-4DA9-B981-526D7C83565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5856" y="1514764"/>
            <a:ext cx="2151146" cy="465137"/>
          </a:xfrm>
        </p:spPr>
        <p:txBody>
          <a:bodyPr>
            <a:no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EF00624-010B-4299-8CF1-95AAAB05B05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618958" y="1510672"/>
            <a:ext cx="2151146" cy="465137"/>
          </a:xfrm>
        </p:spPr>
        <p:txBody>
          <a:bodyPr>
            <a:no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B469E380-E173-4895-ADF4-8995B25211A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2346" y="2279654"/>
            <a:ext cx="2151146" cy="3338083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1788D5C6-7197-4300-8EAB-F4FFF56F7B5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73898" y="2285344"/>
            <a:ext cx="2151146" cy="3337413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837C083C-2FFD-4C38-8FF5-64BC019B0E1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15447" y="2285344"/>
            <a:ext cx="2154656" cy="3332393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8" name="内容占位符 3">
            <a:extLst>
              <a:ext uri="{FF2B5EF4-FFF2-40B4-BE49-F238E27FC236}">
                <a16:creationId xmlns:a16="http://schemas.microsoft.com/office/drawing/2014/main" id="{57E2B622-B8E8-4038-B608-74D48116D9A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377408" y="1510672"/>
            <a:ext cx="2151146" cy="465137"/>
          </a:xfrm>
        </p:spPr>
        <p:txBody>
          <a:bodyPr>
            <a:no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3">
            <a:extLst>
              <a:ext uri="{FF2B5EF4-FFF2-40B4-BE49-F238E27FC236}">
                <a16:creationId xmlns:a16="http://schemas.microsoft.com/office/drawing/2014/main" id="{53382EB1-2741-4F7C-BD65-083A8F0918C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860509" y="2285343"/>
            <a:ext cx="2151146" cy="3332394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C8CA13EE-A735-488B-94FF-5829FF1475C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860509" y="1510671"/>
            <a:ext cx="2151146" cy="465137"/>
          </a:xfrm>
        </p:spPr>
        <p:txBody>
          <a:bodyPr>
            <a:no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4" name="平行四边形 13">
            <a:extLst>
              <a:ext uri="{FF2B5EF4-FFF2-40B4-BE49-F238E27FC236}">
                <a16:creationId xmlns:a16="http://schemas.microsoft.com/office/drawing/2014/main" id="{7D9DDD37-7761-427E-813E-5FB0C8DACC69}"/>
              </a:ext>
            </a:extLst>
          </p:cNvPr>
          <p:cNvSpPr/>
          <p:nvPr userDrawn="1"/>
        </p:nvSpPr>
        <p:spPr>
          <a:xfrm>
            <a:off x="993667" y="1117969"/>
            <a:ext cx="417644" cy="205463"/>
          </a:xfrm>
          <a:prstGeom prst="parallelogram">
            <a:avLst>
              <a:gd name="adj" fmla="val 0"/>
            </a:avLst>
          </a:prstGeom>
          <a:solidFill>
            <a:srgbClr val="A52D6A"/>
          </a:solidFill>
          <a:ln w="12700" cap="flat" cmpd="sng" algn="ctr">
            <a:noFill/>
            <a:prstDash val="solid"/>
            <a:miter lim="800000"/>
          </a:ln>
          <a:effectLst>
            <a:outerShdw blurRad="406400" dist="38100" dir="2700000" algn="tl" rotWithShape="0">
              <a:srgbClr val="88E9FC"/>
            </a:outerShdw>
          </a:effectLst>
        </p:spPr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7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A52D6A"/>
              </a:highligh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090D032A-3AC7-4106-B166-AEFFBB18BCF9}"/>
              </a:ext>
            </a:extLst>
          </p:cNvPr>
          <p:cNvSpPr/>
          <p:nvPr userDrawn="1"/>
        </p:nvSpPr>
        <p:spPr>
          <a:xfrm>
            <a:off x="3237051" y="1117969"/>
            <a:ext cx="417644" cy="205463"/>
          </a:xfrm>
          <a:prstGeom prst="parallelogram">
            <a:avLst>
              <a:gd name="adj" fmla="val 0"/>
            </a:avLst>
          </a:prstGeom>
          <a:solidFill>
            <a:srgbClr val="A52D6A"/>
          </a:solidFill>
          <a:ln w="12700" cap="flat" cmpd="sng" algn="ctr">
            <a:noFill/>
            <a:prstDash val="solid"/>
            <a:miter lim="800000"/>
          </a:ln>
          <a:effectLst>
            <a:outerShdw blurRad="406400" dist="38100" dir="2700000" algn="tl" rotWithShape="0">
              <a:srgbClr val="88E9FC"/>
            </a:outerShdw>
          </a:effectLst>
        </p:spPr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7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highlight>
                <a:srgbClr val="A52D6A"/>
              </a:highligh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3961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0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93185"/>
            <a:ext cx="7886700" cy="4485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A3569-3F6A-40A1-9551-7288EB20BB0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Picture 4" descr="Chonbuk National University, Korea – Academic Mobility Office of Igor  Sikorsky Kyiv Polytechnic Institute">
            <a:extLst>
              <a:ext uri="{FF2B5EF4-FFF2-40B4-BE49-F238E27FC236}">
                <a16:creationId xmlns:a16="http://schemas.microsoft.com/office/drawing/2014/main" id="{E83C4AB8-7D79-4667-99C2-DC830A20AAA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3" t="7917" r="21035" b="36206"/>
          <a:stretch/>
        </p:blipFill>
        <p:spPr bwMode="auto">
          <a:xfrm>
            <a:off x="1" y="1"/>
            <a:ext cx="545726" cy="557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Chonbuk National University, Korea – Academic Mobility Office of Igor  Sikorsky Kyiv Polytechnic Institute">
            <a:extLst>
              <a:ext uri="{FF2B5EF4-FFF2-40B4-BE49-F238E27FC236}">
                <a16:creationId xmlns:a16="http://schemas.microsoft.com/office/drawing/2014/main" id="{86E560BA-20EF-47E2-AE9D-D4E49E42DCD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74" b="6443"/>
          <a:stretch/>
        </p:blipFill>
        <p:spPr bwMode="auto">
          <a:xfrm>
            <a:off x="628650" y="0"/>
            <a:ext cx="934911" cy="278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096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6" r:id="rId2"/>
    <p:sldLayoutId id="2147483650" r:id="rId3"/>
    <p:sldLayoutId id="2147483653" r:id="rId4"/>
    <p:sldLayoutId id="2147483655" r:id="rId5"/>
    <p:sldLayoutId id="2147483677" r:id="rId6"/>
    <p:sldLayoutId id="2147483678" r:id="rId7"/>
    <p:sldLayoutId id="2147483679" r:id="rId8"/>
    <p:sldLayoutId id="2147483680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80529-23E9-4F20-9044-1D4D0776CD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sz="33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3462F3-EA2E-4D73-A353-881C3E71A5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917155"/>
            <a:ext cx="6858000" cy="2048603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CVPR 2021</a:t>
            </a:r>
          </a:p>
          <a:p>
            <a:r>
              <a:rPr lang="en-US" altLang="zh-CN" sz="2000" dirty="0" err="1"/>
              <a:t>Jeonbuk</a:t>
            </a:r>
            <a:r>
              <a:rPr lang="en-US" altLang="zh-CN" sz="2000" dirty="0"/>
              <a:t> National University, Korea</a:t>
            </a:r>
          </a:p>
          <a:p>
            <a:r>
              <a:rPr lang="en-US" altLang="zh-CN" sz="2000" dirty="0"/>
              <a:t>Multimedia Lab</a:t>
            </a:r>
            <a:r>
              <a:rPr lang="zh-CN" altLang="en-US" sz="2000" dirty="0"/>
              <a:t> </a:t>
            </a:r>
            <a:r>
              <a:rPr lang="en-US" altLang="zh-CN" sz="2000" dirty="0"/>
              <a:t>Under Prof. Park and Prof. Yoon</a:t>
            </a:r>
          </a:p>
          <a:p>
            <a:r>
              <a:rPr lang="en-US" altLang="zh-CN" sz="2000" dirty="0"/>
              <a:t>Mingle Xu</a:t>
            </a:r>
          </a:p>
          <a:p>
            <a:r>
              <a:rPr lang="en-US" altLang="zh-CN" sz="2000" dirty="0"/>
              <a:t>2022 Jan 14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52EAC0B-6904-4D7A-B290-33919E73C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6616"/>
            <a:ext cx="9144000" cy="255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591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9A69FF-63A6-4C79-9AAD-445F20603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interested challenge in this paper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76EC16-A014-4713-9C30-6F83D73521F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UDA</a:t>
            </a:r>
            <a:r>
              <a:rPr lang="en-US" dirty="0"/>
              <a:t>: unsupervised domain adaptation,</a:t>
            </a:r>
          </a:p>
          <a:p>
            <a:pPr lvl="1"/>
            <a:r>
              <a:rPr lang="en-US" dirty="0"/>
              <a:t>Source domain: images with annotation</a:t>
            </a:r>
          </a:p>
          <a:p>
            <a:pPr lvl="1"/>
            <a:r>
              <a:rPr lang="en-US" dirty="0"/>
              <a:t>Target domain: images without annotation</a:t>
            </a:r>
          </a:p>
          <a:p>
            <a:r>
              <a:rPr lang="en-US" dirty="0"/>
              <a:t>What is the </a:t>
            </a:r>
            <a:r>
              <a:rPr lang="en-US" dirty="0">
                <a:solidFill>
                  <a:srgbClr val="FF0000"/>
                </a:solidFill>
              </a:rPr>
              <a:t>difference</a:t>
            </a:r>
            <a:r>
              <a:rPr lang="en-US" dirty="0"/>
              <a:t> between the target and source model?</a:t>
            </a:r>
          </a:p>
          <a:p>
            <a:pPr lvl="1"/>
            <a:r>
              <a:rPr lang="en-US" dirty="0"/>
              <a:t>What did the model learn?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390B83D-D5D7-4579-A93D-287F5928AC27}"/>
              </a:ext>
            </a:extLst>
          </p:cNvPr>
          <p:cNvGrpSpPr/>
          <p:nvPr/>
        </p:nvGrpSpPr>
        <p:grpSpPr>
          <a:xfrm>
            <a:off x="0" y="3057163"/>
            <a:ext cx="9144000" cy="2391487"/>
            <a:chOff x="0" y="1949816"/>
            <a:chExt cx="9144000" cy="2391487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17CEF9A1-1614-465D-81DD-F234B70DAC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34181"/>
            <a:stretch/>
          </p:blipFill>
          <p:spPr>
            <a:xfrm>
              <a:off x="0" y="1949816"/>
              <a:ext cx="9144000" cy="2391487"/>
            </a:xfrm>
            <a:prstGeom prst="rect">
              <a:avLst/>
            </a:prstGeom>
          </p:spPr>
        </p:pic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68845944-5577-4FBC-8AED-FF158751590F}"/>
                </a:ext>
              </a:extLst>
            </p:cNvPr>
            <p:cNvSpPr/>
            <p:nvPr/>
          </p:nvSpPr>
          <p:spPr>
            <a:xfrm>
              <a:off x="3921853" y="2365696"/>
              <a:ext cx="696286" cy="180782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6030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A1077-72D0-47AB-A5F9-3ACCC2C22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proposed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7EC238B-A44E-4699-BCA9-3C1A4D376161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261938" y="1274765"/>
                <a:ext cx="3269827" cy="1787218"/>
              </a:xfrm>
            </p:spPr>
            <p:txBody>
              <a:bodyPr/>
              <a:lstStyle/>
              <a:p>
                <a:r>
                  <a:rPr lang="en-US" dirty="0"/>
                  <a:t>Source data-free image translation</a:t>
                </a:r>
              </a:p>
              <a:p>
                <a:r>
                  <a:rPr lang="en-US" dirty="0"/>
                  <a:t>Trained mode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Train the generator to generate the original image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7EC238B-A44E-4699-BCA9-3C1A4D3761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261938" y="1274765"/>
                <a:ext cx="3269827" cy="1787218"/>
              </a:xfrm>
              <a:blipFill>
                <a:blip r:embed="rId2"/>
                <a:stretch>
                  <a:fillRect l="-560" t="-20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80C5E283-43FD-4E03-BAF5-4DF1A7709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67858"/>
            <a:ext cx="9144000" cy="2692911"/>
          </a:xfrm>
          <a:prstGeom prst="rect">
            <a:avLst/>
          </a:prstGeom>
        </p:spPr>
      </p:pic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89C4D370-6282-40B4-8FA7-73C2AF4B3085}"/>
              </a:ext>
            </a:extLst>
          </p:cNvPr>
          <p:cNvSpPr txBox="1">
            <a:spLocks/>
          </p:cNvSpPr>
          <p:nvPr/>
        </p:nvSpPr>
        <p:spPr>
          <a:xfrm>
            <a:off x="261938" y="3081295"/>
            <a:ext cx="5509688" cy="402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Only feature extractor is adapted, not the classifier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94ECE3A-8426-4881-8CDD-04E0ADD3CFAB}"/>
              </a:ext>
            </a:extLst>
          </p:cNvPr>
          <p:cNvGrpSpPr/>
          <p:nvPr/>
        </p:nvGrpSpPr>
        <p:grpSpPr>
          <a:xfrm>
            <a:off x="3842158" y="1036059"/>
            <a:ext cx="5196979" cy="1942033"/>
            <a:chOff x="3842158" y="1069268"/>
            <a:chExt cx="5196979" cy="1942033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077E8555-BDF8-4435-9429-47EA8ACC2814}"/>
                </a:ext>
              </a:extLst>
            </p:cNvPr>
            <p:cNvGrpSpPr/>
            <p:nvPr/>
          </p:nvGrpSpPr>
          <p:grpSpPr>
            <a:xfrm>
              <a:off x="3842158" y="1069268"/>
              <a:ext cx="5196979" cy="1368598"/>
              <a:chOff x="4735586" y="262613"/>
              <a:chExt cx="5196979" cy="1368598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1E614590-3FB3-4D18-87FF-EE75E397DD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98503" y="262613"/>
                <a:ext cx="5134062" cy="551452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</p:pic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C6455460-6BCE-4B6D-8C46-616B47D4EB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35586" y="939961"/>
                <a:ext cx="5158770" cy="691250"/>
              </a:xfrm>
              <a:prstGeom prst="rect">
                <a:avLst/>
              </a:prstGeom>
            </p:spPr>
          </p:pic>
        </p:grp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6E9BBF74-C92C-4255-9A0F-3C2690D635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87839" y="2440723"/>
              <a:ext cx="5113089" cy="570578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811811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C9128-F6E5-4736-8D91-76F161AC6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loss function: the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EBF686B-3902-4657-B64F-E9C7811D721E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261938" y="1274764"/>
                <a:ext cx="8623697" cy="122935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The distribution in target and source domain are same.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/>
                  <a:t> is classifier</a:t>
                </a:r>
              </a:p>
              <a:p>
                <a:r>
                  <a:rPr lang="en-US" dirty="0"/>
                  <a:t>Two things to compute loss: </a:t>
                </a:r>
                <a:r>
                  <a:rPr lang="en-US" dirty="0">
                    <a:solidFill>
                      <a:srgbClr val="FF0000"/>
                    </a:solidFill>
                  </a:rPr>
                  <a:t>classifier output and feature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EBF686B-3902-4657-B64F-E9C7811D72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261938" y="1274764"/>
                <a:ext cx="8623697" cy="1229350"/>
              </a:xfrm>
              <a:blipFill>
                <a:blip r:embed="rId2"/>
                <a:stretch>
                  <a:fillRect l="-212" t="-2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510D4120-58B1-4AC3-896F-D0AED4D43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044" y="2801073"/>
            <a:ext cx="6673442" cy="62792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CF47D56-C1BE-4D0B-8127-66554AF05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81110"/>
            <a:ext cx="9144000" cy="269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537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254E9B-382D-4A42-9A61-6715D1F886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2BE639F-34A4-499D-869D-2D7ABB579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129353"/>
          </a:xfrm>
        </p:spPr>
        <p:txBody>
          <a:bodyPr/>
          <a:lstStyle/>
          <a:p>
            <a:r>
              <a:rPr lang="en-US" dirty="0"/>
              <a:t>How to compute the difference between two feature map before introducing the relationship preserving loss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8BFEFAC-49AE-432F-B315-BC1DCCE88333}"/>
              </a:ext>
            </a:extLst>
          </p:cNvPr>
          <p:cNvSpPr txBox="1">
            <a:spLocks/>
          </p:cNvSpPr>
          <p:nvPr/>
        </p:nvSpPr>
        <p:spPr>
          <a:xfrm>
            <a:off x="261938" y="4978866"/>
            <a:ext cx="8623697" cy="6281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Tips: element-wise loss</a:t>
            </a:r>
          </a:p>
        </p:txBody>
      </p:sp>
    </p:spTree>
    <p:extLst>
      <p:ext uri="{BB962C8B-B14F-4D97-AF65-F5344CB8AC3E}">
        <p14:creationId xmlns:p14="http://schemas.microsoft.com/office/powerpoint/2010/main" val="4169165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B6FCA1-A9C9-440D-A5E6-E0F2D9E0D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works to compute feature relation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9B691C-07A9-4CB9-8E8A-DA5EF5372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Batch wise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AE68B69-717D-42B9-B60A-382AB1E00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980" y="989920"/>
            <a:ext cx="5190040" cy="564159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EDC168D-D1D2-46BC-8DAF-E907CF633A7E}"/>
              </a:ext>
            </a:extLst>
          </p:cNvPr>
          <p:cNvSpPr txBox="1"/>
          <p:nvPr/>
        </p:nvSpPr>
        <p:spPr>
          <a:xfrm>
            <a:off x="0" y="6581001"/>
            <a:ext cx="9144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>
                <a:latin typeface="NimbusRomNo9L-Medi"/>
              </a:rPr>
              <a:t>Similarity-Preserving Knowledge Distillation, 2019, ICCV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047997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09896B-9765-46B2-8AAC-AA904290D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works to compute feature relation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EA1C2C-7490-47D6-96A8-D8850959F3D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Pixel wise</a:t>
            </a:r>
          </a:p>
          <a:p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78215A1-371F-4F00-9050-7040D6D8D9F2}"/>
              </a:ext>
            </a:extLst>
          </p:cNvPr>
          <p:cNvSpPr txBox="1"/>
          <p:nvPr/>
        </p:nvSpPr>
        <p:spPr>
          <a:xfrm>
            <a:off x="0" y="6581001"/>
            <a:ext cx="9144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 b="0" i="0" u="none" strike="noStrike" baseline="0" dirty="0">
                <a:latin typeface="CMBX12"/>
              </a:rPr>
              <a:t>Semantic Relation Preserving Knowledge Distillation for Image-to-Image Translation, 2020, ECCV</a:t>
            </a:r>
            <a:endParaRPr lang="en-US" sz="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E0CEE29-1527-4328-8A29-70E95136D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537" y="1615459"/>
            <a:ext cx="8162488" cy="426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120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D63F50-E04B-4066-82D4-E56A7B636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loss function: feature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C1DC5A-584D-41C5-9571-665495C9BB0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1938" y="1497073"/>
            <a:ext cx="8623697" cy="60467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This paper is </a:t>
            </a:r>
            <a:r>
              <a:rPr lang="en-US" dirty="0">
                <a:solidFill>
                  <a:srgbClr val="FF0000"/>
                </a:solidFill>
              </a:rPr>
              <a:t>channel wise</a:t>
            </a:r>
          </a:p>
          <a:p>
            <a:r>
              <a:rPr lang="en-US" dirty="0"/>
              <a:t>Reshape and compute self correlation (Gram matrices)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F1FB021A-2B3B-47D3-AF93-468D27F53A86}"/>
              </a:ext>
            </a:extLst>
          </p:cNvPr>
          <p:cNvSpPr txBox="1">
            <a:spLocks/>
          </p:cNvSpPr>
          <p:nvPr/>
        </p:nvSpPr>
        <p:spPr>
          <a:xfrm>
            <a:off x="261938" y="3679252"/>
            <a:ext cx="8623697" cy="39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Row-wise normalization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F97B577-CEBB-4A7C-A350-ACEA65AE2769}"/>
              </a:ext>
            </a:extLst>
          </p:cNvPr>
          <p:cNvGrpSpPr/>
          <p:nvPr/>
        </p:nvGrpSpPr>
        <p:grpSpPr>
          <a:xfrm>
            <a:off x="1849772" y="2116219"/>
            <a:ext cx="5171813" cy="1324515"/>
            <a:chOff x="341633" y="2140142"/>
            <a:chExt cx="5171813" cy="1324515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D362FD5-25DF-4A41-B2D4-C2E34DF98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1633" y="2140142"/>
              <a:ext cx="5171813" cy="843382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D094170-0628-4345-9C3D-AA6953364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633" y="2983524"/>
              <a:ext cx="5033395" cy="481133"/>
            </a:xfrm>
            <a:prstGeom prst="rect">
              <a:avLst/>
            </a:prstGeom>
          </p:spPr>
        </p:pic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43E3E5CF-42A5-4503-9EBC-E2B8477B53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9772" y="4002525"/>
            <a:ext cx="5557706" cy="825947"/>
          </a:xfrm>
          <a:prstGeom prst="rect">
            <a:avLst/>
          </a:prstGeom>
        </p:spPr>
      </p:pic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4C83FBAF-8D99-451D-AC2C-A160E88D8961}"/>
              </a:ext>
            </a:extLst>
          </p:cNvPr>
          <p:cNvSpPr txBox="1">
            <a:spLocks/>
          </p:cNvSpPr>
          <p:nvPr/>
        </p:nvSpPr>
        <p:spPr>
          <a:xfrm>
            <a:off x="261938" y="4970477"/>
            <a:ext cx="8623697" cy="39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Relationship preserving loss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79EF979-4270-4DB9-BE98-65121D180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9772" y="5346400"/>
            <a:ext cx="4467137" cy="76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473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A0B21C-0ECD-49C7-BB3E-AFE5E78BC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 preservation loss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794F16-EDCC-452E-9375-59DF0923825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1938" y="1274764"/>
            <a:ext cx="8623697" cy="454985"/>
          </a:xfrm>
        </p:spPr>
        <p:txBody>
          <a:bodyPr/>
          <a:lstStyle/>
          <a:p>
            <a:r>
              <a:rPr lang="en-US" dirty="0"/>
              <a:t>Relationship preservation loss is a normalized style loss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5AA3284-C994-4C3A-90C0-0A10204A7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107" y="1767499"/>
            <a:ext cx="4383248" cy="57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659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1C116B-0AF0-41D4-BB02-B990F0589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from target to source domain?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9D7D3C-3AA3-4725-9DF9-5A18AF765C9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1938" y="1274765"/>
            <a:ext cx="8623697" cy="382062"/>
          </a:xfrm>
        </p:spPr>
        <p:txBody>
          <a:bodyPr/>
          <a:lstStyle/>
          <a:p>
            <a:r>
              <a:rPr lang="en-US" dirty="0"/>
              <a:t>Finetuning the target model without source image.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44B3B26-4801-4B2A-96E9-01E96C58C866}"/>
              </a:ext>
            </a:extLst>
          </p:cNvPr>
          <p:cNvSpPr txBox="1">
            <a:spLocks/>
          </p:cNvSpPr>
          <p:nvPr/>
        </p:nvSpPr>
        <p:spPr>
          <a:xfrm>
            <a:off x="261938" y="1820950"/>
            <a:ext cx="8623697" cy="382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Assume: even class (every class has same number of images)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F4CCBFD-9D19-41E1-A084-E2A03B34B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123" y="2283430"/>
            <a:ext cx="7201667" cy="742107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C90792CB-8017-47B9-A62C-55B5DB949243}"/>
              </a:ext>
            </a:extLst>
          </p:cNvPr>
          <p:cNvSpPr txBox="1">
            <a:spLocks/>
          </p:cNvSpPr>
          <p:nvPr/>
        </p:nvSpPr>
        <p:spPr>
          <a:xfrm>
            <a:off x="261938" y="3355178"/>
            <a:ext cx="8623697" cy="382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Generate pseudo label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9436D7F-11AE-40BC-BFDB-D6F1BE501B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36"/>
          <a:stretch/>
        </p:blipFill>
        <p:spPr>
          <a:xfrm>
            <a:off x="3326206" y="3369936"/>
            <a:ext cx="3327453" cy="36730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4406C28-3C72-418D-B067-F4C331F7EB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6206" y="3810399"/>
            <a:ext cx="3349593" cy="36730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999BA89-D5F8-4836-A24A-4523D6277D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6123" y="4250862"/>
            <a:ext cx="6953122" cy="1053992"/>
          </a:xfrm>
          <a:prstGeom prst="rect">
            <a:avLst/>
          </a:prstGeom>
        </p:spPr>
      </p:pic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1E2480EE-7B17-4866-B1F9-C86B2A99304D}"/>
              </a:ext>
            </a:extLst>
          </p:cNvPr>
          <p:cNvSpPr txBox="1">
            <a:spLocks/>
          </p:cNvSpPr>
          <p:nvPr/>
        </p:nvSpPr>
        <p:spPr>
          <a:xfrm>
            <a:off x="261938" y="5436414"/>
            <a:ext cx="8623697" cy="382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Final loss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96A3D42F-0F23-4ECA-9126-1497268E20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701" y="6045683"/>
            <a:ext cx="3048703" cy="56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198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B0E566-E44F-4B0E-B4D6-BF6E717D2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0A327B-D33C-4F65-92A6-0B0AFCC8729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Datasets: digits, office-31, </a:t>
            </a:r>
            <a:r>
              <a:rPr lang="en-US" dirty="0" err="1"/>
              <a:t>VisDA</a:t>
            </a:r>
            <a:endParaRPr lang="en-US" dirty="0"/>
          </a:p>
          <a:p>
            <a:r>
              <a:rPr lang="en-US" dirty="0"/>
              <a:t>Source and target model from SHOT-IM</a:t>
            </a:r>
          </a:p>
          <a:p>
            <a:r>
              <a:rPr lang="en-US" dirty="0"/>
              <a:t>Generator: </a:t>
            </a:r>
            <a:r>
              <a:rPr lang="en-US" dirty="0" err="1"/>
              <a:t>CycleGAN</a:t>
            </a:r>
            <a:endParaRPr lang="en-US" dirty="0"/>
          </a:p>
          <a:p>
            <a:r>
              <a:rPr lang="en-US" dirty="0"/>
              <a:t>Initializing the generator: output is same as input</a:t>
            </a:r>
          </a:p>
        </p:txBody>
      </p:sp>
    </p:spTree>
    <p:extLst>
      <p:ext uri="{BB962C8B-B14F-4D97-AF65-F5344CB8AC3E}">
        <p14:creationId xmlns:p14="http://schemas.microsoft.com/office/powerpoint/2010/main" val="4230901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0D5135-EE68-4664-B346-77EB65DCF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Domain Adaptation?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BC267E-1CBA-4290-A6F8-89892A26DF2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1938" y="1274764"/>
            <a:ext cx="7967662" cy="4332287"/>
          </a:xfrm>
        </p:spPr>
        <p:txBody>
          <a:bodyPr/>
          <a:lstStyle/>
          <a:p>
            <a:r>
              <a:rPr lang="en-US" dirty="0"/>
              <a:t>Train in Source Domain</a:t>
            </a:r>
          </a:p>
          <a:p>
            <a:r>
              <a:rPr lang="en-US" dirty="0"/>
              <a:t>Testing in Target Domain</a:t>
            </a:r>
          </a:p>
          <a:p>
            <a:r>
              <a:rPr lang="en-US" dirty="0"/>
              <a:t>The challenge: low performance in target domain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C3EA6CD-061D-4854-B99A-FD4BB292E00E}"/>
              </a:ext>
            </a:extLst>
          </p:cNvPr>
          <p:cNvGrpSpPr/>
          <p:nvPr/>
        </p:nvGrpSpPr>
        <p:grpSpPr>
          <a:xfrm>
            <a:off x="1883569" y="2417980"/>
            <a:ext cx="4724400" cy="3565614"/>
            <a:chOff x="3494132" y="1602582"/>
            <a:chExt cx="4724400" cy="3565614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B0668C9-12C7-40F7-9BA7-473412C396B5}"/>
                </a:ext>
              </a:extLst>
            </p:cNvPr>
            <p:cNvSpPr txBox="1"/>
            <p:nvPr/>
          </p:nvSpPr>
          <p:spPr>
            <a:xfrm>
              <a:off x="3494132" y="2005291"/>
              <a:ext cx="136525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MNIST</a:t>
              </a:r>
            </a:p>
            <a:p>
              <a:pPr algn="ctr"/>
              <a:r>
                <a:rPr lang="en-US" dirty="0"/>
                <a:t>Training</a:t>
              </a:r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0D7BC00C-0208-4714-BA0F-3BF2E827BA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081" t="61008" r="1015" b="2135"/>
            <a:stretch/>
          </p:blipFill>
          <p:spPr>
            <a:xfrm>
              <a:off x="4726033" y="4009232"/>
              <a:ext cx="3422650" cy="1110416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75A45EDA-056D-4491-B5DB-C8520A9269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656" t="6740" r="25164" b="54762"/>
            <a:stretch/>
          </p:blipFill>
          <p:spPr>
            <a:xfrm>
              <a:off x="4726033" y="1602582"/>
              <a:ext cx="3422650" cy="117475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1A36B8C-CBE9-48F2-AC14-AC6BD8E59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863" t="61008" r="52391"/>
            <a:stretch/>
          </p:blipFill>
          <p:spPr>
            <a:xfrm>
              <a:off x="4726033" y="2853532"/>
              <a:ext cx="3422650" cy="1174750"/>
            </a:xfrm>
            <a:prstGeom prst="rect">
              <a:avLst/>
            </a:prstGeom>
          </p:spPr>
        </p:pic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62568D8F-5317-459F-841E-BC5882752DFF}"/>
                </a:ext>
              </a:extLst>
            </p:cNvPr>
            <p:cNvCxnSpPr>
              <a:cxnSpLocks/>
            </p:cNvCxnSpPr>
            <p:nvPr/>
          </p:nvCxnSpPr>
          <p:spPr>
            <a:xfrm>
              <a:off x="3710032" y="2796382"/>
              <a:ext cx="450850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44FE6FCC-7371-47A2-AB6A-01F856B78DB2}"/>
                </a:ext>
              </a:extLst>
            </p:cNvPr>
            <p:cNvSpPr txBox="1"/>
            <p:nvPr/>
          </p:nvSpPr>
          <p:spPr>
            <a:xfrm>
              <a:off x="3494132" y="3089166"/>
              <a:ext cx="136525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MNIST</a:t>
              </a:r>
            </a:p>
            <a:p>
              <a:pPr algn="ctr"/>
              <a:r>
                <a:rPr lang="en-US" dirty="0"/>
                <a:t>Testing 99.5%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6F203DB-8251-4F8F-8C91-0EC862B0255A}"/>
                </a:ext>
              </a:extLst>
            </p:cNvPr>
            <p:cNvSpPr txBox="1"/>
            <p:nvPr/>
          </p:nvSpPr>
          <p:spPr>
            <a:xfrm>
              <a:off x="3494132" y="4244866"/>
              <a:ext cx="136525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MNIST-M</a:t>
              </a:r>
            </a:p>
            <a:p>
              <a:pPr algn="ctr"/>
              <a:r>
                <a:rPr lang="en-US" dirty="0"/>
                <a:t>Testing 57.5%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0A63C17C-B4F5-4D9E-AFB1-F4AA2C6B4D0C}"/>
              </a:ext>
            </a:extLst>
          </p:cNvPr>
          <p:cNvSpPr txBox="1"/>
          <p:nvPr/>
        </p:nvSpPr>
        <p:spPr>
          <a:xfrm>
            <a:off x="0" y="6581001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Unsupervised Domain Adaptation by Backpropagation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8F477B0-365F-4555-842B-2B24B863253F}"/>
              </a:ext>
            </a:extLst>
          </p:cNvPr>
          <p:cNvSpPr txBox="1"/>
          <p:nvPr/>
        </p:nvSpPr>
        <p:spPr>
          <a:xfrm>
            <a:off x="7174453" y="4026607"/>
            <a:ext cx="17076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Three channels</a:t>
            </a:r>
          </a:p>
        </p:txBody>
      </p:sp>
    </p:spTree>
    <p:extLst>
      <p:ext uri="{BB962C8B-B14F-4D97-AF65-F5344CB8AC3E}">
        <p14:creationId xmlns:p14="http://schemas.microsoft.com/office/powerpoint/2010/main" val="366316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7DA81D-7D95-4C94-AA05-643A96038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Experiments: recognition accuracy on the generated images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E0D5ED-076C-418C-9036-1028A85CA2D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C249EDC-39AA-485E-8781-B3B937961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013" y="1590223"/>
            <a:ext cx="7029974" cy="463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2870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60664D-0785-4FA7-8123-BCA893427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Experiments: recognition accuracy on the generated images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2F0D74-DF1E-416E-AF74-970C9B6E6C7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DA1CA5-D3FC-4012-976C-206F63FB2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070" y="1726076"/>
            <a:ext cx="6555996" cy="467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776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5A4DDF-FBA8-4B80-A4D7-430E33AA0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Experiments: recognition accuracy on the generated images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85FB58-3E1B-43D6-88B9-3A107283723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D8B62C3-5472-4B80-ADA3-95E5237EC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1356"/>
            <a:ext cx="9144000" cy="474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767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B0BBB9-9FD2-4D46-AC37-FC58FDD1D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the generated images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90C08C-21B1-4FAD-B9E9-F1B8D3C484A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1939" y="1274764"/>
            <a:ext cx="2686792" cy="4332287"/>
          </a:xfrm>
        </p:spPr>
        <p:txBody>
          <a:bodyPr/>
          <a:lstStyle/>
          <a:p>
            <a:r>
              <a:rPr lang="en-US" dirty="0" err="1"/>
              <a:t>LeNet</a:t>
            </a:r>
            <a:r>
              <a:rPr lang="en-US" dirty="0"/>
              <a:t> is a weaker classifier.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474812E-89EA-403F-A6D4-5587A4D95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5487" y="1119930"/>
            <a:ext cx="5980026" cy="451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5679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478E27-D385-43FA-A84E-2D8CA3474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8F0F34-C482-4099-BB51-A30AAEFE8D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1939" y="1274764"/>
            <a:ext cx="2871350" cy="4332287"/>
          </a:xfrm>
        </p:spPr>
        <p:txBody>
          <a:bodyPr/>
          <a:lstStyle/>
          <a:p>
            <a:r>
              <a:rPr lang="en-US" dirty="0"/>
              <a:t>High contrast</a:t>
            </a:r>
          </a:p>
          <a:p>
            <a:r>
              <a:rPr lang="en-US" dirty="0"/>
              <a:t>Clean background</a:t>
            </a:r>
          </a:p>
          <a:p>
            <a:r>
              <a:rPr lang="en-US" dirty="0" err="1"/>
              <a:t>ResNet</a:t>
            </a:r>
            <a:r>
              <a:rPr lang="en-US" dirty="0"/>
              <a:t>, not </a:t>
            </a:r>
            <a:r>
              <a:rPr lang="en-US" dirty="0" err="1"/>
              <a:t>LeNet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F7426FD-6FED-4DA4-8254-6D2F634C9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101" y="1036059"/>
            <a:ext cx="4674497" cy="572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1423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09AB2E-CF12-41AE-9DC0-CFC0E7728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66783E-9642-4DA9-8FAC-B000F42774B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Saturation, background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44D58FB-4865-4B44-B552-70BC15CD0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304"/>
            <a:ext cx="9144000" cy="502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97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F00150-655F-4AFF-9A17-51B1648BA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Comparison of various domain adaptation models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21E375-4A0A-407E-9E1B-1FA869995CE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1939" y="1274764"/>
            <a:ext cx="3060102" cy="4332287"/>
          </a:xfrm>
        </p:spPr>
        <p:txBody>
          <a:bodyPr/>
          <a:lstStyle/>
          <a:p>
            <a:r>
              <a:rPr lang="en-US" dirty="0"/>
              <a:t>Visualize the domain adaptation model.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498AD73-D34A-41F3-A980-6E248CA56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5666" y="1317071"/>
            <a:ext cx="5016659" cy="485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1693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28FD88-F1FD-43AA-A090-05DC2A851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Ablation study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F64306E7-4314-4A8B-8451-826AFB6FB204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5722" y="1455490"/>
            <a:ext cx="3992526" cy="4013352"/>
          </a:xfr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F9CCC3F-1A3E-4B42-BA5A-B7C1AB1F4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4525" y="1611466"/>
            <a:ext cx="4819475" cy="310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1937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31941B-2B5B-41AC-9278-41D50FAA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4E7FF3-4735-4A37-841D-2010D7AB52C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Image translation to visualize the domain adaptation.</a:t>
            </a:r>
          </a:p>
          <a:p>
            <a:pPr lvl="1"/>
            <a:r>
              <a:rPr lang="en-US" dirty="0"/>
              <a:t>Visualize the style change</a:t>
            </a:r>
          </a:p>
          <a:p>
            <a:r>
              <a:rPr lang="en-US" dirty="0"/>
              <a:t>Finetuning the model.</a:t>
            </a:r>
          </a:p>
        </p:txBody>
      </p:sp>
    </p:spTree>
    <p:extLst>
      <p:ext uri="{BB962C8B-B14F-4D97-AF65-F5344CB8AC3E}">
        <p14:creationId xmlns:p14="http://schemas.microsoft.com/office/powerpoint/2010/main" val="2923276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F1DEFD-3EA9-4923-A5BC-E2A1C9C1E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dataset or applications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711100-FAF7-4535-A778-7B8F943726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71787FB-41DF-4490-AE69-78DEFEBC4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30509"/>
            <a:ext cx="9144000" cy="405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818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3146B3-13AF-4506-896C-1E6D1A437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dataset or applications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5EFA5F-4C88-4095-B37A-EFCF944143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VisDA</a:t>
            </a:r>
            <a:r>
              <a:rPr lang="en-US" dirty="0"/>
              <a:t> dataset:</a:t>
            </a:r>
          </a:p>
          <a:p>
            <a:pPr lvl="1"/>
            <a:r>
              <a:rPr lang="en-US" dirty="0"/>
              <a:t>6 domains: real, clipart, info graph, painting, quick draw, sketch</a:t>
            </a:r>
          </a:p>
          <a:p>
            <a:pPr lvl="1"/>
            <a:r>
              <a:rPr lang="en-US" dirty="0"/>
              <a:t>17 classes.</a:t>
            </a:r>
          </a:p>
        </p:txBody>
      </p:sp>
      <p:pic>
        <p:nvPicPr>
          <p:cNvPr id="1026" name="Picture 2" descr="VisDA2019: Visual Domain Adaptation Challenge">
            <a:extLst>
              <a:ext uri="{FF2B5EF4-FFF2-40B4-BE49-F238E27FC236}">
                <a16:creationId xmlns:a16="http://schemas.microsoft.com/office/drawing/2014/main" id="{ACA1856E-7B27-431B-BD66-7AAA37607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65" y="2397898"/>
            <a:ext cx="8677275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8480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11467C-CD85-4389-91B9-C0937944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adaption in our projects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B71BB-7A82-4DC0-B6AF-4CDE332AA72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Farms: type of tomato, background and facilities.</a:t>
            </a:r>
          </a:p>
          <a:p>
            <a:r>
              <a:rPr lang="en-US" dirty="0"/>
              <a:t>Species: tomato, strawberry, paprika.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C1B9F35-16DF-4925-80C7-8FD2E26F0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4205"/>
            <a:ext cx="9144000" cy="286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09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03FF9B-8C73-4AF5-8E12-02478A5B5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adaption in our projects</a:t>
            </a:r>
          </a:p>
        </p:txBody>
      </p:sp>
      <p:pic>
        <p:nvPicPr>
          <p:cNvPr id="7" name="内容占位符 6" descr="一群牛在围栏里&#10;&#10;描述已自动生成">
            <a:extLst>
              <a:ext uri="{FF2B5EF4-FFF2-40B4-BE49-F238E27FC236}">
                <a16:creationId xmlns:a16="http://schemas.microsoft.com/office/drawing/2014/main" id="{35B25B13-041C-4CD9-B1A1-6F5D1A2FE0DB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448" y="1337681"/>
            <a:ext cx="4332287" cy="4332287"/>
          </a:xfrm>
        </p:spPr>
      </p:pic>
      <p:pic>
        <p:nvPicPr>
          <p:cNvPr id="11" name="图片 10" descr="一群牛在围栏里的狗&#10;&#10;描述已自动生成">
            <a:extLst>
              <a:ext uri="{FF2B5EF4-FFF2-40B4-BE49-F238E27FC236}">
                <a16:creationId xmlns:a16="http://schemas.microsoft.com/office/drawing/2014/main" id="{027299A9-443C-4E73-83C8-075670BEC8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89" y="1337680"/>
            <a:ext cx="4294464" cy="433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260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E67EED-B687-4B0C-A77C-E818B9E7E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of Domain Adaptation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B30BE0-3E71-4AD4-908C-123EF583CD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Basic idea: learn </a:t>
            </a:r>
            <a:r>
              <a:rPr lang="en-US" b="1" dirty="0"/>
              <a:t>domain-invariant</a:t>
            </a:r>
            <a:r>
              <a:rPr lang="en-US" dirty="0"/>
              <a:t> feature.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33CACBC-3F6F-4465-AA39-D35DF4088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9816"/>
            <a:ext cx="9144000" cy="363342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E40F078-3972-4FF1-9FB0-625FB2EEC48B}"/>
              </a:ext>
            </a:extLst>
          </p:cNvPr>
          <p:cNvSpPr txBox="1"/>
          <p:nvPr/>
        </p:nvSpPr>
        <p:spPr>
          <a:xfrm>
            <a:off x="0" y="6581001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>
                <a:latin typeface="NimbusRomNo9L-Medi"/>
              </a:rPr>
              <a:t>Adversarial Discriminative Domain Adaptation, 2017, CVPR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362819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32B61A-121E-4D01-828A-5488195A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of Domain Adaptation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7D4732-9B68-451B-A22A-C4A9547A85E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b="1" dirty="0"/>
              <a:t>Can we do without access to the source data?</a:t>
            </a:r>
          </a:p>
          <a:p>
            <a:r>
              <a:rPr lang="en-US" dirty="0"/>
              <a:t>The character of the target feature: (Inception Score)</a:t>
            </a:r>
          </a:p>
          <a:p>
            <a:pPr lvl="1"/>
            <a:r>
              <a:rPr lang="en-US" sz="1600" b="0" i="0" u="none" strike="noStrike" baseline="0" dirty="0">
                <a:solidFill>
                  <a:srgbClr val="FF0000"/>
                </a:solidFill>
                <a:latin typeface="NimbusRomNo9L-Regu"/>
              </a:rPr>
              <a:t>Individually certain</a:t>
            </a:r>
            <a:r>
              <a:rPr lang="en-US" sz="1600" b="0" i="0" u="none" strike="noStrike" baseline="0" dirty="0">
                <a:latin typeface="NimbusRomNo9L-Regu"/>
              </a:rPr>
              <a:t>: h</a:t>
            </a:r>
            <a:r>
              <a:rPr lang="en-US" dirty="0"/>
              <a:t>igh score in one class for specific image</a:t>
            </a:r>
          </a:p>
          <a:p>
            <a:pPr lvl="1"/>
            <a:r>
              <a:rPr lang="en-US" sz="1600" b="0" i="0" u="none" strike="noStrike" baseline="0" dirty="0">
                <a:solidFill>
                  <a:srgbClr val="FF0000"/>
                </a:solidFill>
                <a:latin typeface="NimbusRomNo9L-Regu"/>
              </a:rPr>
              <a:t>Globally diverse</a:t>
            </a:r>
            <a:r>
              <a:rPr lang="en-US" sz="1600" b="0" i="0" u="none" strike="noStrike" baseline="0" dirty="0">
                <a:latin typeface="NimbusRomNo9L-Regu"/>
              </a:rPr>
              <a:t>: many classes not only one</a:t>
            </a:r>
          </a:p>
          <a:p>
            <a:r>
              <a:rPr lang="en-US" dirty="0">
                <a:latin typeface="NimbusRomNo9L-Regu"/>
              </a:rPr>
              <a:t>Distribution distance: source and target. (</a:t>
            </a:r>
            <a:r>
              <a:rPr lang="en-US" b="1" dirty="0">
                <a:latin typeface="NimbusRomNo9L-Regu"/>
              </a:rPr>
              <a:t>How about the class distribution is different in two domains?</a:t>
            </a:r>
            <a:r>
              <a:rPr lang="en-US" dirty="0">
                <a:latin typeface="NimbusRomNo9L-Regu"/>
              </a:rPr>
              <a:t>)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FF0E43-33ED-419B-925A-AE9A75F31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570" y="3005281"/>
            <a:ext cx="6644080" cy="336262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E5D1807-F1E3-4242-8C6D-6094064ECEED}"/>
              </a:ext>
            </a:extLst>
          </p:cNvPr>
          <p:cNvSpPr txBox="1"/>
          <p:nvPr/>
        </p:nvSpPr>
        <p:spPr>
          <a:xfrm>
            <a:off x="0" y="6581001"/>
            <a:ext cx="9144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 b="0" i="0" u="none" strike="noStrike" baseline="0" dirty="0">
                <a:latin typeface="NimbusRomNo9L-Medi"/>
              </a:rPr>
              <a:t>Do We Really Need to Access the Source Data? Source Hypothesis Transfer for Unsupervised Domain Adaptation, 2020, ICML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096865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80529-23E9-4F20-9044-1D4D0776CD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sz="33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3462F3-EA2E-4D73-A353-881C3E71A5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917155"/>
            <a:ext cx="6858000" cy="2048603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CVPR 2021</a:t>
            </a:r>
          </a:p>
          <a:p>
            <a:r>
              <a:rPr lang="en-US" altLang="zh-CN" sz="2000" dirty="0" err="1"/>
              <a:t>Jeonbuk</a:t>
            </a:r>
            <a:r>
              <a:rPr lang="en-US" altLang="zh-CN" sz="2000" dirty="0"/>
              <a:t> National University, Korea</a:t>
            </a:r>
          </a:p>
          <a:p>
            <a:r>
              <a:rPr lang="en-US" altLang="zh-CN" sz="2000" dirty="0"/>
              <a:t>Multimedia Lab</a:t>
            </a:r>
            <a:r>
              <a:rPr lang="zh-CN" altLang="en-US" sz="2000" dirty="0"/>
              <a:t> </a:t>
            </a:r>
            <a:r>
              <a:rPr lang="en-US" altLang="zh-CN" sz="2000" dirty="0"/>
              <a:t>Under Prof. Park and Prof. Yoon</a:t>
            </a:r>
          </a:p>
          <a:p>
            <a:r>
              <a:rPr lang="en-US" altLang="zh-CN" sz="2000" dirty="0"/>
              <a:t>Mingle Xu</a:t>
            </a:r>
          </a:p>
          <a:p>
            <a:r>
              <a:rPr lang="en-US" altLang="zh-CN" sz="2000" dirty="0"/>
              <a:t>2022 Jan 14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52EAC0B-6904-4D7A-B290-33919E73C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6616"/>
            <a:ext cx="9144000" cy="255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317701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3910</TotalTime>
  <Words>567</Words>
  <Application>Microsoft Office PowerPoint</Application>
  <PresentationFormat>全屏显示(4:3)</PresentationFormat>
  <Paragraphs>97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8" baseType="lpstr">
      <vt:lpstr>CMBX12</vt:lpstr>
      <vt:lpstr>NimbusRomNo9L-Medi</vt:lpstr>
      <vt:lpstr>NimbusRomNo9L-Regu</vt:lpstr>
      <vt:lpstr>微软雅黑</vt:lpstr>
      <vt:lpstr>等线</vt:lpstr>
      <vt:lpstr>Arial</vt:lpstr>
      <vt:lpstr>Bahnschrift SemiBold SemiConden</vt:lpstr>
      <vt:lpstr>Calibri</vt:lpstr>
      <vt:lpstr>Cambria Math</vt:lpstr>
      <vt:lpstr>Main</vt:lpstr>
      <vt:lpstr>PowerPoint 演示文稿</vt:lpstr>
      <vt:lpstr>What is Domain Adaptation?</vt:lpstr>
      <vt:lpstr>Related dataset or applications</vt:lpstr>
      <vt:lpstr>Related dataset or applications</vt:lpstr>
      <vt:lpstr>Domain adaption in our projects</vt:lpstr>
      <vt:lpstr>Domain adaption in our projects</vt:lpstr>
      <vt:lpstr>Background of Domain Adaptation</vt:lpstr>
      <vt:lpstr>Background of Domain Adaptation</vt:lpstr>
      <vt:lpstr>PowerPoint 演示文稿</vt:lpstr>
      <vt:lpstr>The interested challenge in this paper</vt:lpstr>
      <vt:lpstr>The proposed method</vt:lpstr>
      <vt:lpstr>The loss function: the classification</vt:lpstr>
      <vt:lpstr>PowerPoint 演示文稿</vt:lpstr>
      <vt:lpstr>Related works to compute feature relation</vt:lpstr>
      <vt:lpstr>Related works to compute feature relation</vt:lpstr>
      <vt:lpstr>The loss function: feature</vt:lpstr>
      <vt:lpstr>Relationship preservation loss</vt:lpstr>
      <vt:lpstr>Why from target to source domain?</vt:lpstr>
      <vt:lpstr>Experiments</vt:lpstr>
      <vt:lpstr>Experiments: recognition accuracy on the generated images</vt:lpstr>
      <vt:lpstr>Experiments: recognition accuracy on the generated images</vt:lpstr>
      <vt:lpstr>Experiments: recognition accuracy on the generated images</vt:lpstr>
      <vt:lpstr>Visualization of the generated images</vt:lpstr>
      <vt:lpstr>PowerPoint 演示文稿</vt:lpstr>
      <vt:lpstr>PowerPoint 演示文稿</vt:lpstr>
      <vt:lpstr>Comparison of various domain adaptation models</vt:lpstr>
      <vt:lpstr>Ablation study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 Mingle</dc:creator>
  <cp:lastModifiedBy>Xu Mingle</cp:lastModifiedBy>
  <cp:revision>17</cp:revision>
  <dcterms:created xsi:type="dcterms:W3CDTF">2020-12-03T01:13:05Z</dcterms:created>
  <dcterms:modified xsi:type="dcterms:W3CDTF">2022-01-17T06:51:37Z</dcterms:modified>
</cp:coreProperties>
</file>

<file path=docProps/thumbnail.jpeg>
</file>